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96A54-5D2C-44DE-98A0-CCE993753AAA}" v="47" dt="2022-12-13T12:29:04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2B196A54-5D2C-44DE-98A0-CCE993753AAA}"/>
    <pc:docChg chg="addSld modSld sldOrd">
      <pc:chgData name="Miryan Rodríguez San José" userId="651c1d2d52264eb5" providerId="Windows Live" clId="Web-{2B196A54-5D2C-44DE-98A0-CCE993753AAA}" dt="2022-12-13T12:29:08.866" v="49"/>
      <pc:docMkLst>
        <pc:docMk/>
      </pc:docMkLst>
      <pc:sldChg chg="addSp delSp modSp mod setBg">
        <pc:chgData name="Miryan Rodríguez San José" userId="651c1d2d52264eb5" providerId="Windows Live" clId="Web-{2B196A54-5D2C-44DE-98A0-CCE993753AAA}" dt="2022-12-13T12:25:06.068" v="3"/>
        <pc:sldMkLst>
          <pc:docMk/>
          <pc:sldMk cId="2406273178" sldId="256"/>
        </pc:sldMkLst>
        <pc:spChg chg="del">
          <ac:chgData name="Miryan Rodríguez San José" userId="651c1d2d52264eb5" providerId="Windows Live" clId="Web-{2B196A54-5D2C-44DE-98A0-CCE993753AAA}" dt="2022-12-13T12:24:45.379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2B196A54-5D2C-44DE-98A0-CCE993753AAA}" dt="2022-12-13T12:24:46.879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2B196A54-5D2C-44DE-98A0-CCE993753AAA}" dt="2022-12-13T12:25:06.068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5:06.068" v="3"/>
          <ac:picMkLst>
            <pc:docMk/>
            <pc:sldMk cId="2406273178" sldId="256"/>
            <ac:picMk id="4" creationId="{4BAB7949-B6AA-AB7B-E85A-43167773150E}"/>
          </ac:picMkLst>
        </pc:picChg>
      </pc:sldChg>
      <pc:sldChg chg="addSp delSp modSp new mod setBg">
        <pc:chgData name="Miryan Rodríguez San José" userId="651c1d2d52264eb5" providerId="Windows Live" clId="Web-{2B196A54-5D2C-44DE-98A0-CCE993753AAA}" dt="2022-12-13T12:27:14.795" v="28"/>
        <pc:sldMkLst>
          <pc:docMk/>
          <pc:sldMk cId="2122129301" sldId="257"/>
        </pc:sldMkLst>
        <pc:spChg chg="add">
          <ac:chgData name="Miryan Rodríguez San José" userId="651c1d2d52264eb5" providerId="Windows Live" clId="Web-{2B196A54-5D2C-44DE-98A0-CCE993753AAA}" dt="2022-12-13T12:25:25.303" v="6"/>
          <ac:spMkLst>
            <pc:docMk/>
            <pc:sldMk cId="2122129301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5:25.303" v="6"/>
          <ac:picMkLst>
            <pc:docMk/>
            <pc:sldMk cId="2122129301" sldId="257"/>
            <ac:picMk id="2" creationId="{40048FC1-8970-31DA-1D74-96AF490A4BA5}"/>
          </ac:picMkLst>
        </pc:picChg>
        <pc:picChg chg="add del mod">
          <ac:chgData name="Miryan Rodríguez San José" userId="651c1d2d52264eb5" providerId="Windows Live" clId="Web-{2B196A54-5D2C-44DE-98A0-CCE993753AAA}" dt="2022-12-13T12:27:14.795" v="28"/>
          <ac:picMkLst>
            <pc:docMk/>
            <pc:sldMk cId="2122129301" sldId="257"/>
            <ac:picMk id="3" creationId="{8A2E3792-FC77-6C3F-26A9-32CC2518DD8A}"/>
          </ac:picMkLst>
        </pc:picChg>
      </pc:sldChg>
      <pc:sldChg chg="addSp delSp modSp new mod setBg">
        <pc:chgData name="Miryan Rodríguez San José" userId="651c1d2d52264eb5" providerId="Windows Live" clId="Web-{2B196A54-5D2C-44DE-98A0-CCE993753AAA}" dt="2022-12-13T12:26:21.323" v="17"/>
        <pc:sldMkLst>
          <pc:docMk/>
          <pc:sldMk cId="1070154181" sldId="258"/>
        </pc:sldMkLst>
        <pc:spChg chg="add">
          <ac:chgData name="Miryan Rodríguez San José" userId="651c1d2d52264eb5" providerId="Windows Live" clId="Web-{2B196A54-5D2C-44DE-98A0-CCE993753AAA}" dt="2022-12-13T12:26:04.744" v="14"/>
          <ac:spMkLst>
            <pc:docMk/>
            <pc:sldMk cId="1070154181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6:04.744" v="14"/>
          <ac:picMkLst>
            <pc:docMk/>
            <pc:sldMk cId="1070154181" sldId="258"/>
            <ac:picMk id="2" creationId="{85542345-2393-A282-0232-4DC99F9726B6}"/>
          </ac:picMkLst>
        </pc:picChg>
        <pc:picChg chg="add del mod">
          <ac:chgData name="Miryan Rodríguez San José" userId="651c1d2d52264eb5" providerId="Windows Live" clId="Web-{2B196A54-5D2C-44DE-98A0-CCE993753AAA}" dt="2022-12-13T12:26:21.323" v="17"/>
          <ac:picMkLst>
            <pc:docMk/>
            <pc:sldMk cId="1070154181" sldId="258"/>
            <ac:picMk id="4" creationId="{210A3454-7F3D-A6A3-1929-0E12EAA2487B}"/>
          </ac:picMkLst>
        </pc:picChg>
      </pc:sldChg>
      <pc:sldChg chg="addSp modSp new mod setBg">
        <pc:chgData name="Miryan Rodríguez San José" userId="651c1d2d52264eb5" providerId="Windows Live" clId="Web-{2B196A54-5D2C-44DE-98A0-CCE993753AAA}" dt="2022-12-13T12:26:33.402" v="20"/>
        <pc:sldMkLst>
          <pc:docMk/>
          <pc:sldMk cId="248174668" sldId="259"/>
        </pc:sldMkLst>
        <pc:spChg chg="add">
          <ac:chgData name="Miryan Rodríguez San José" userId="651c1d2d52264eb5" providerId="Windows Live" clId="Web-{2B196A54-5D2C-44DE-98A0-CCE993753AAA}" dt="2022-12-13T12:26:33.402" v="20"/>
          <ac:spMkLst>
            <pc:docMk/>
            <pc:sldMk cId="248174668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6:33.402" v="20"/>
          <ac:picMkLst>
            <pc:docMk/>
            <pc:sldMk cId="248174668" sldId="259"/>
            <ac:picMk id="2" creationId="{680E042C-6086-BC09-FA63-404D57A4F018}"/>
          </ac:picMkLst>
        </pc:picChg>
      </pc:sldChg>
      <pc:sldChg chg="addSp modSp new mod setBg">
        <pc:chgData name="Miryan Rodríguez San José" userId="651c1d2d52264eb5" providerId="Windows Live" clId="Web-{2B196A54-5D2C-44DE-98A0-CCE993753AAA}" dt="2022-12-13T12:27:10.998" v="27" actId="1076"/>
        <pc:sldMkLst>
          <pc:docMk/>
          <pc:sldMk cId="1358060459" sldId="260"/>
        </pc:sldMkLst>
        <pc:spChg chg="add">
          <ac:chgData name="Miryan Rodríguez San José" userId="651c1d2d52264eb5" providerId="Windows Live" clId="Web-{2B196A54-5D2C-44DE-98A0-CCE993753AAA}" dt="2022-12-13T12:26:49.122" v="23"/>
          <ac:spMkLst>
            <pc:docMk/>
            <pc:sldMk cId="1358060459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6:49.122" v="23"/>
          <ac:picMkLst>
            <pc:docMk/>
            <pc:sldMk cId="1358060459" sldId="260"/>
            <ac:picMk id="2" creationId="{F7AFE3BA-0C28-E64E-56FB-79C781C1E0B0}"/>
          </ac:picMkLst>
        </pc:picChg>
        <pc:picChg chg="add mod">
          <ac:chgData name="Miryan Rodríguez San José" userId="651c1d2d52264eb5" providerId="Windows Live" clId="Web-{2B196A54-5D2C-44DE-98A0-CCE993753AAA}" dt="2022-12-13T12:27:10.998" v="27" actId="1076"/>
          <ac:picMkLst>
            <pc:docMk/>
            <pc:sldMk cId="1358060459" sldId="260"/>
            <ac:picMk id="4" creationId="{B60D9088-21FB-7F80-9F96-3B2C851C2BFE}"/>
          </ac:picMkLst>
        </pc:picChg>
      </pc:sldChg>
      <pc:sldChg chg="addSp modSp new mod setBg">
        <pc:chgData name="Miryan Rodríguez San José" userId="651c1d2d52264eb5" providerId="Windows Live" clId="Web-{2B196A54-5D2C-44DE-98A0-CCE993753AAA}" dt="2022-12-13T12:27:32.078" v="31"/>
        <pc:sldMkLst>
          <pc:docMk/>
          <pc:sldMk cId="244759322" sldId="261"/>
        </pc:sldMkLst>
        <pc:spChg chg="add">
          <ac:chgData name="Miryan Rodríguez San José" userId="651c1d2d52264eb5" providerId="Windows Live" clId="Web-{2B196A54-5D2C-44DE-98A0-CCE993753AAA}" dt="2022-12-13T12:27:32.078" v="31"/>
          <ac:spMkLst>
            <pc:docMk/>
            <pc:sldMk cId="244759322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7:32.078" v="31"/>
          <ac:picMkLst>
            <pc:docMk/>
            <pc:sldMk cId="244759322" sldId="261"/>
            <ac:picMk id="2" creationId="{A9C9C4DA-BA35-DEA6-CD8F-189A51BC44F3}"/>
          </ac:picMkLst>
        </pc:picChg>
      </pc:sldChg>
      <pc:sldChg chg="addSp delSp modSp new mod setBg">
        <pc:chgData name="Miryan Rodríguez San José" userId="651c1d2d52264eb5" providerId="Windows Live" clId="Web-{2B196A54-5D2C-44DE-98A0-CCE993753AAA}" dt="2022-12-13T12:28:29.394" v="40"/>
        <pc:sldMkLst>
          <pc:docMk/>
          <pc:sldMk cId="2603414327" sldId="262"/>
        </pc:sldMkLst>
        <pc:spChg chg="add">
          <ac:chgData name="Miryan Rodríguez San José" userId="651c1d2d52264eb5" providerId="Windows Live" clId="Web-{2B196A54-5D2C-44DE-98A0-CCE993753AAA}" dt="2022-12-13T12:28:29.394" v="40"/>
          <ac:spMkLst>
            <pc:docMk/>
            <pc:sldMk cId="2603414327" sldId="262"/>
            <ac:spMk id="8" creationId="{42A4FC2C-047E-45A5-965D-8E1E3BF09BC6}"/>
          </ac:spMkLst>
        </pc:spChg>
        <pc:picChg chg="add del mod">
          <ac:chgData name="Miryan Rodríguez San José" userId="651c1d2d52264eb5" providerId="Windows Live" clId="Web-{2B196A54-5D2C-44DE-98A0-CCE993753AAA}" dt="2022-12-13T12:27:54.407" v="34"/>
          <ac:picMkLst>
            <pc:docMk/>
            <pc:sldMk cId="2603414327" sldId="262"/>
            <ac:picMk id="2" creationId="{98CF9177-E4F7-29D6-F3C8-0DB6B113EAE0}"/>
          </ac:picMkLst>
        </pc:picChg>
        <pc:picChg chg="add mod">
          <ac:chgData name="Miryan Rodríguez San José" userId="651c1d2d52264eb5" providerId="Windows Live" clId="Web-{2B196A54-5D2C-44DE-98A0-CCE993753AAA}" dt="2022-12-13T12:28:29.394" v="40"/>
          <ac:picMkLst>
            <pc:docMk/>
            <pc:sldMk cId="2603414327" sldId="262"/>
            <ac:picMk id="3" creationId="{576E0BEC-DFEC-A345-E572-5E7226769C9F}"/>
          </ac:picMkLst>
        </pc:picChg>
      </pc:sldChg>
      <pc:sldChg chg="addSp modSp new mod ord setBg">
        <pc:chgData name="Miryan Rodríguez San José" userId="651c1d2d52264eb5" providerId="Windows Live" clId="Web-{2B196A54-5D2C-44DE-98A0-CCE993753AAA}" dt="2022-12-13T12:28:15.596" v="38"/>
        <pc:sldMkLst>
          <pc:docMk/>
          <pc:sldMk cId="1479261863" sldId="263"/>
        </pc:sldMkLst>
        <pc:spChg chg="add">
          <ac:chgData name="Miryan Rodríguez San José" userId="651c1d2d52264eb5" providerId="Windows Live" clId="Web-{2B196A54-5D2C-44DE-98A0-CCE993753AAA}" dt="2022-12-13T12:28:15.596" v="38"/>
          <ac:spMkLst>
            <pc:docMk/>
            <pc:sldMk cId="1479261863" sldId="263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8:15.596" v="38"/>
          <ac:picMkLst>
            <pc:docMk/>
            <pc:sldMk cId="1479261863" sldId="263"/>
            <ac:picMk id="2" creationId="{5E19152C-2196-AF1E-067F-B3059EFBA580}"/>
          </ac:picMkLst>
        </pc:picChg>
      </pc:sldChg>
      <pc:sldChg chg="addSp modSp new mod setBg">
        <pc:chgData name="Miryan Rodríguez San José" userId="651c1d2d52264eb5" providerId="Windows Live" clId="Web-{2B196A54-5D2C-44DE-98A0-CCE993753AAA}" dt="2022-12-13T12:28:42.379" v="43"/>
        <pc:sldMkLst>
          <pc:docMk/>
          <pc:sldMk cId="3294476775" sldId="264"/>
        </pc:sldMkLst>
        <pc:spChg chg="add">
          <ac:chgData name="Miryan Rodríguez San José" userId="651c1d2d52264eb5" providerId="Windows Live" clId="Web-{2B196A54-5D2C-44DE-98A0-CCE993753AAA}" dt="2022-12-13T12:28:42.379" v="43"/>
          <ac:spMkLst>
            <pc:docMk/>
            <pc:sldMk cId="3294476775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8:42.379" v="43"/>
          <ac:picMkLst>
            <pc:docMk/>
            <pc:sldMk cId="3294476775" sldId="264"/>
            <ac:picMk id="2" creationId="{697FCBB6-A45B-4C6A-3E1F-8C5435CEE82C}"/>
          </ac:picMkLst>
        </pc:picChg>
      </pc:sldChg>
      <pc:sldChg chg="addSp modSp new mod setBg">
        <pc:chgData name="Miryan Rodríguez San José" userId="651c1d2d52264eb5" providerId="Windows Live" clId="Web-{2B196A54-5D2C-44DE-98A0-CCE993753AAA}" dt="2022-12-13T12:28:57.396" v="46"/>
        <pc:sldMkLst>
          <pc:docMk/>
          <pc:sldMk cId="3538326861" sldId="265"/>
        </pc:sldMkLst>
        <pc:spChg chg="add">
          <ac:chgData name="Miryan Rodríguez San José" userId="651c1d2d52264eb5" providerId="Windows Live" clId="Web-{2B196A54-5D2C-44DE-98A0-CCE993753AAA}" dt="2022-12-13T12:28:57.396" v="46"/>
          <ac:spMkLst>
            <pc:docMk/>
            <pc:sldMk cId="3538326861" sldId="265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8:57.396" v="46"/>
          <ac:picMkLst>
            <pc:docMk/>
            <pc:sldMk cId="3538326861" sldId="265"/>
            <ac:picMk id="2" creationId="{EB44E9D3-E5A1-2E10-F76D-001B03FFF91F}"/>
          </ac:picMkLst>
        </pc:picChg>
      </pc:sldChg>
      <pc:sldChg chg="addSp modSp new mod setBg">
        <pc:chgData name="Miryan Rodríguez San José" userId="651c1d2d52264eb5" providerId="Windows Live" clId="Web-{2B196A54-5D2C-44DE-98A0-CCE993753AAA}" dt="2022-12-13T12:29:08.866" v="49"/>
        <pc:sldMkLst>
          <pc:docMk/>
          <pc:sldMk cId="500849883" sldId="266"/>
        </pc:sldMkLst>
        <pc:spChg chg="add">
          <ac:chgData name="Miryan Rodríguez San José" userId="651c1d2d52264eb5" providerId="Windows Live" clId="Web-{2B196A54-5D2C-44DE-98A0-CCE993753AAA}" dt="2022-12-13T12:29:08.866" v="49"/>
          <ac:spMkLst>
            <pc:docMk/>
            <pc:sldMk cId="500849883" sldId="266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2B196A54-5D2C-44DE-98A0-CCE993753AAA}" dt="2022-12-13T12:29:08.866" v="49"/>
          <ac:picMkLst>
            <pc:docMk/>
            <pc:sldMk cId="500849883" sldId="266"/>
            <ac:picMk id="2" creationId="{BB1E8C80-2BC1-20DC-7E76-6CCB9874C1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13/12/2022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BAB7949-B6AA-AB7B-E85A-431677731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Gráfico&#10;&#10;Descripción generada automáticamente">
            <a:extLst>
              <a:ext uri="{FF2B5EF4-FFF2-40B4-BE49-F238E27FC236}">
                <a16:creationId xmlns:a16="http://schemas.microsoft.com/office/drawing/2014/main" id="{EB44E9D3-E5A1-2E10-F76D-001B03FF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BB1E8C80-2BC1-20DC-7E76-6CCB9874C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4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40048FC1-8970-31DA-1D74-96AF490A4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85542345-2393-A282-0232-4DC99F972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680E042C-6086-BC09-FA63-404D57A4F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F7AFE3BA-0C28-E64E-56FB-79C781C1E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0D9088-21FB-7F80-9F96-3B2C851C2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0" y="1718724"/>
            <a:ext cx="2952750" cy="36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E19152C-2196-AF1E-067F-B3059EFBA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9C9C4DA-BA35-DEA6-CD8F-189A51BC4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576E0BEC-DFEC-A345-E572-5E7226769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697FCBB6-A45B-4C6A-3E1F-8C5435CEE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76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40</cp:revision>
  <dcterms:created xsi:type="dcterms:W3CDTF">2022-12-13T12:24:37Z</dcterms:created>
  <dcterms:modified xsi:type="dcterms:W3CDTF">2022-12-13T12:29:15Z</dcterms:modified>
</cp:coreProperties>
</file>