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1BB4F-005B-4859-9A15-63B4805B7868}" v="101" dt="2022-11-04T11:35:50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EC31BB4F-005B-4859-9A15-63B4805B7868}"/>
    <pc:docChg chg="addSld modSld">
      <pc:chgData name="Miryan Rodríguez San José" userId="651c1d2d52264eb5" providerId="Windows Live" clId="Web-{EC31BB4F-005B-4859-9A15-63B4805B7868}" dt="2022-11-04T11:35:50.281" v="84" actId="1076"/>
      <pc:docMkLst>
        <pc:docMk/>
      </pc:docMkLst>
      <pc:sldChg chg="addSp delSp modSp mod setBg">
        <pc:chgData name="Miryan Rodríguez San José" userId="651c1d2d52264eb5" providerId="Windows Live" clId="Web-{EC31BB4F-005B-4859-9A15-63B4805B7868}" dt="2022-11-04T11:17:35.230" v="3"/>
        <pc:sldMkLst>
          <pc:docMk/>
          <pc:sldMk cId="2406273178" sldId="256"/>
        </pc:sldMkLst>
        <pc:spChg chg="del">
          <ac:chgData name="Miryan Rodríguez San José" userId="651c1d2d52264eb5" providerId="Windows Live" clId="Web-{EC31BB4F-005B-4859-9A15-63B4805B7868}" dt="2022-11-04T11:16:49.619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EC31BB4F-005B-4859-9A15-63B4805B7868}" dt="2022-11-04T11:16:50.744" v="1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EC31BB4F-005B-4859-9A15-63B4805B7868}" dt="2022-11-04T11:17:35.230" v="3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EC31BB4F-005B-4859-9A15-63B4805B7868}" dt="2022-11-04T11:17:35.230" v="3"/>
          <ac:picMkLst>
            <pc:docMk/>
            <pc:sldMk cId="2406273178" sldId="256"/>
            <ac:picMk id="4" creationId="{42D2F093-6369-2483-F2C4-3ACD8A428998}"/>
          </ac:picMkLst>
        </pc:picChg>
      </pc:sldChg>
      <pc:sldChg chg="addSp modSp new mod setBg">
        <pc:chgData name="Miryan Rodríguez San José" userId="651c1d2d52264eb5" providerId="Windows Live" clId="Web-{EC31BB4F-005B-4859-9A15-63B4805B7868}" dt="2022-11-04T11:17:53.433" v="6"/>
        <pc:sldMkLst>
          <pc:docMk/>
          <pc:sldMk cId="3714538869" sldId="257"/>
        </pc:sldMkLst>
        <pc:spChg chg="add">
          <ac:chgData name="Miryan Rodríguez San José" userId="651c1d2d52264eb5" providerId="Windows Live" clId="Web-{EC31BB4F-005B-4859-9A15-63B4805B7868}" dt="2022-11-04T11:17:53.433" v="6"/>
          <ac:spMkLst>
            <pc:docMk/>
            <pc:sldMk cId="3714538869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C31BB4F-005B-4859-9A15-63B4805B7868}" dt="2022-11-04T11:17:53.433" v="6"/>
          <ac:picMkLst>
            <pc:docMk/>
            <pc:sldMk cId="3714538869" sldId="257"/>
            <ac:picMk id="2" creationId="{44E7983C-8389-3E61-F3A3-D545AB4C6C35}"/>
          </ac:picMkLst>
        </pc:picChg>
      </pc:sldChg>
      <pc:sldChg chg="addSp modSp new mod setBg">
        <pc:chgData name="Miryan Rodríguez San José" userId="651c1d2d52264eb5" providerId="Windows Live" clId="Web-{EC31BB4F-005B-4859-9A15-63B4805B7868}" dt="2022-11-04T11:18:10.637" v="9"/>
        <pc:sldMkLst>
          <pc:docMk/>
          <pc:sldMk cId="4228292142" sldId="258"/>
        </pc:sldMkLst>
        <pc:spChg chg="add">
          <ac:chgData name="Miryan Rodríguez San José" userId="651c1d2d52264eb5" providerId="Windows Live" clId="Web-{EC31BB4F-005B-4859-9A15-63B4805B7868}" dt="2022-11-04T11:18:10.637" v="9"/>
          <ac:spMkLst>
            <pc:docMk/>
            <pc:sldMk cId="4228292142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C31BB4F-005B-4859-9A15-63B4805B7868}" dt="2022-11-04T11:18:10.637" v="9"/>
          <ac:picMkLst>
            <pc:docMk/>
            <pc:sldMk cId="4228292142" sldId="258"/>
            <ac:picMk id="2" creationId="{400F0661-BB93-9812-B4BB-6F3E01310A58}"/>
          </ac:picMkLst>
        </pc:picChg>
      </pc:sldChg>
      <pc:sldChg chg="addSp modSp new mod setBg">
        <pc:chgData name="Miryan Rodríguez San José" userId="651c1d2d52264eb5" providerId="Windows Live" clId="Web-{EC31BB4F-005B-4859-9A15-63B4805B7868}" dt="2022-11-04T11:18:27.137" v="12"/>
        <pc:sldMkLst>
          <pc:docMk/>
          <pc:sldMk cId="37622034" sldId="259"/>
        </pc:sldMkLst>
        <pc:spChg chg="add">
          <ac:chgData name="Miryan Rodríguez San José" userId="651c1d2d52264eb5" providerId="Windows Live" clId="Web-{EC31BB4F-005B-4859-9A15-63B4805B7868}" dt="2022-11-04T11:18:27.137" v="12"/>
          <ac:spMkLst>
            <pc:docMk/>
            <pc:sldMk cId="37622034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C31BB4F-005B-4859-9A15-63B4805B7868}" dt="2022-11-04T11:18:27.137" v="12"/>
          <ac:picMkLst>
            <pc:docMk/>
            <pc:sldMk cId="37622034" sldId="259"/>
            <ac:picMk id="2" creationId="{0E84AB6A-DCA0-353C-8582-3AE24E06D0AA}"/>
          </ac:picMkLst>
        </pc:picChg>
      </pc:sldChg>
      <pc:sldChg chg="addSp modSp new mod setBg">
        <pc:chgData name="Miryan Rodríguez San José" userId="651c1d2d52264eb5" providerId="Windows Live" clId="Web-{EC31BB4F-005B-4859-9A15-63B4805B7868}" dt="2022-11-04T11:18:48.763" v="15"/>
        <pc:sldMkLst>
          <pc:docMk/>
          <pc:sldMk cId="3294539890" sldId="260"/>
        </pc:sldMkLst>
        <pc:spChg chg="add">
          <ac:chgData name="Miryan Rodríguez San José" userId="651c1d2d52264eb5" providerId="Windows Live" clId="Web-{EC31BB4F-005B-4859-9A15-63B4805B7868}" dt="2022-11-04T11:18:48.763" v="15"/>
          <ac:spMkLst>
            <pc:docMk/>
            <pc:sldMk cId="3294539890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C31BB4F-005B-4859-9A15-63B4805B7868}" dt="2022-11-04T11:18:48.763" v="15"/>
          <ac:picMkLst>
            <pc:docMk/>
            <pc:sldMk cId="3294539890" sldId="260"/>
            <ac:picMk id="2" creationId="{D59EA94F-4FC3-B86C-2B01-E216A0F909F9}"/>
          </ac:picMkLst>
        </pc:picChg>
      </pc:sldChg>
      <pc:sldChg chg="addSp modSp new mod setBg">
        <pc:chgData name="Miryan Rodríguez San José" userId="651c1d2d52264eb5" providerId="Windows Live" clId="Web-{EC31BB4F-005B-4859-9A15-63B4805B7868}" dt="2022-11-04T11:19:13.295" v="18"/>
        <pc:sldMkLst>
          <pc:docMk/>
          <pc:sldMk cId="4028344326" sldId="261"/>
        </pc:sldMkLst>
        <pc:spChg chg="add">
          <ac:chgData name="Miryan Rodríguez San José" userId="651c1d2d52264eb5" providerId="Windows Live" clId="Web-{EC31BB4F-005B-4859-9A15-63B4805B7868}" dt="2022-11-04T11:19:13.295" v="18"/>
          <ac:spMkLst>
            <pc:docMk/>
            <pc:sldMk cId="4028344326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C31BB4F-005B-4859-9A15-63B4805B7868}" dt="2022-11-04T11:19:13.295" v="18"/>
          <ac:picMkLst>
            <pc:docMk/>
            <pc:sldMk cId="4028344326" sldId="261"/>
            <ac:picMk id="2" creationId="{6EDCE1A1-9035-2872-D164-393B78BA7391}"/>
          </ac:picMkLst>
        </pc:picChg>
      </pc:sldChg>
      <pc:sldChg chg="addSp delSp modSp new mod setBg">
        <pc:chgData name="Miryan Rodríguez San José" userId="651c1d2d52264eb5" providerId="Windows Live" clId="Web-{EC31BB4F-005B-4859-9A15-63B4805B7868}" dt="2022-11-04T11:35:50.281" v="84" actId="1076"/>
        <pc:sldMkLst>
          <pc:docMk/>
          <pc:sldMk cId="4040312881" sldId="262"/>
        </pc:sldMkLst>
        <pc:spChg chg="add mod">
          <ac:chgData name="Miryan Rodríguez San José" userId="651c1d2d52264eb5" providerId="Windows Live" clId="Web-{EC31BB4F-005B-4859-9A15-63B4805B7868}" dt="2022-11-04T11:35:46.312" v="83" actId="1076"/>
          <ac:spMkLst>
            <pc:docMk/>
            <pc:sldMk cId="4040312881" sldId="262"/>
            <ac:spMk id="4" creationId="{43BE2FAD-83F4-2A00-5F5A-2EF5488F5206}"/>
          </ac:spMkLst>
        </pc:spChg>
        <pc:spChg chg="add mod">
          <ac:chgData name="Miryan Rodríguez San José" userId="651c1d2d52264eb5" providerId="Windows Live" clId="Web-{EC31BB4F-005B-4859-9A15-63B4805B7868}" dt="2022-11-04T11:24:35.509" v="48" actId="1076"/>
          <ac:spMkLst>
            <pc:docMk/>
            <pc:sldMk cId="4040312881" sldId="262"/>
            <ac:spMk id="5" creationId="{D5BED6DF-BC47-874B-368C-E3BA11C6764F}"/>
          </ac:spMkLst>
        </pc:spChg>
        <pc:spChg chg="add mod">
          <ac:chgData name="Miryan Rodríguez San José" userId="651c1d2d52264eb5" providerId="Windows Live" clId="Web-{EC31BB4F-005B-4859-9A15-63B4805B7868}" dt="2022-11-04T11:27:12.249" v="54" actId="1076"/>
          <ac:spMkLst>
            <pc:docMk/>
            <pc:sldMk cId="4040312881" sldId="262"/>
            <ac:spMk id="6" creationId="{B51E6507-4FCC-16B1-7D01-7BF97EBB78FC}"/>
          </ac:spMkLst>
        </pc:spChg>
        <pc:spChg chg="add del">
          <ac:chgData name="Miryan Rodríguez San José" userId="651c1d2d52264eb5" providerId="Windows Live" clId="Web-{EC31BB4F-005B-4859-9A15-63B4805B7868}" dt="2022-11-04T11:21:53.457" v="31"/>
          <ac:spMkLst>
            <pc:docMk/>
            <pc:sldMk cId="4040312881" sldId="262"/>
            <ac:spMk id="7" creationId="{42A4FC2C-047E-45A5-965D-8E1E3BF09BC6}"/>
          </ac:spMkLst>
        </pc:spChg>
        <pc:spChg chg="add mod">
          <ac:chgData name="Miryan Rodríguez San José" userId="651c1d2d52264eb5" providerId="Windows Live" clId="Web-{EC31BB4F-005B-4859-9A15-63B4805B7868}" dt="2022-11-04T11:29:45.144" v="66" actId="20577"/>
          <ac:spMkLst>
            <pc:docMk/>
            <pc:sldMk cId="4040312881" sldId="262"/>
            <ac:spMk id="8" creationId="{1A601F12-7094-FC43-D2C5-B2C9301A49F7}"/>
          </ac:spMkLst>
        </pc:spChg>
        <pc:spChg chg="add mod">
          <ac:chgData name="Miryan Rodríguez San José" userId="651c1d2d52264eb5" providerId="Windows Live" clId="Web-{EC31BB4F-005B-4859-9A15-63B4805B7868}" dt="2022-11-04T11:32:33.290" v="74" actId="14100"/>
          <ac:spMkLst>
            <pc:docMk/>
            <pc:sldMk cId="4040312881" sldId="262"/>
            <ac:spMk id="9" creationId="{72257140-C540-150F-B6F5-284975169A86}"/>
          </ac:spMkLst>
        </pc:spChg>
        <pc:spChg chg="add mod">
          <ac:chgData name="Miryan Rodríguez San José" userId="651c1d2d52264eb5" providerId="Windows Live" clId="Web-{EC31BB4F-005B-4859-9A15-63B4805B7868}" dt="2022-11-04T11:35:50.281" v="84" actId="1076"/>
          <ac:spMkLst>
            <pc:docMk/>
            <pc:sldMk cId="4040312881" sldId="262"/>
            <ac:spMk id="10" creationId="{23D705A2-77F5-8E9B-F6C6-599F74D48A5A}"/>
          </ac:spMkLst>
        </pc:spChg>
        <pc:spChg chg="add">
          <ac:chgData name="Miryan Rodríguez San José" userId="651c1d2d52264eb5" providerId="Windows Live" clId="Web-{EC31BB4F-005B-4859-9A15-63B4805B7868}" dt="2022-11-04T11:21:53.457" v="31"/>
          <ac:spMkLst>
            <pc:docMk/>
            <pc:sldMk cId="4040312881" sldId="262"/>
            <ac:spMk id="12" creationId="{42A4FC2C-047E-45A5-965D-8E1E3BF09BC6}"/>
          </ac:spMkLst>
        </pc:spChg>
        <pc:picChg chg="add del mod">
          <ac:chgData name="Miryan Rodríguez San José" userId="651c1d2d52264eb5" providerId="Windows Live" clId="Web-{EC31BB4F-005B-4859-9A15-63B4805B7868}" dt="2022-11-04T11:19:30.936" v="22"/>
          <ac:picMkLst>
            <pc:docMk/>
            <pc:sldMk cId="4040312881" sldId="262"/>
            <ac:picMk id="2" creationId="{410553EF-79C8-0D8F-079E-2E75E30162B6}"/>
          </ac:picMkLst>
        </pc:picChg>
        <pc:picChg chg="add mod">
          <ac:chgData name="Miryan Rodríguez San José" userId="651c1d2d52264eb5" providerId="Windows Live" clId="Web-{EC31BB4F-005B-4859-9A15-63B4805B7868}" dt="2022-11-04T11:21:53.457" v="31"/>
          <ac:picMkLst>
            <pc:docMk/>
            <pc:sldMk cId="4040312881" sldId="262"/>
            <ac:picMk id="3" creationId="{9AFE6152-2074-C247-5E85-0B8CE52974D4}"/>
          </ac:picMkLst>
        </pc:picChg>
      </pc:sldChg>
      <pc:sldChg chg="addSp modSp new mod setBg">
        <pc:chgData name="Miryan Rodríguez San José" userId="651c1d2d52264eb5" providerId="Windows Live" clId="Web-{EC31BB4F-005B-4859-9A15-63B4805B7868}" dt="2022-11-04T11:21:16.846" v="25"/>
        <pc:sldMkLst>
          <pc:docMk/>
          <pc:sldMk cId="9957834" sldId="263"/>
        </pc:sldMkLst>
        <pc:spChg chg="add">
          <ac:chgData name="Miryan Rodríguez San José" userId="651c1d2d52264eb5" providerId="Windows Live" clId="Web-{EC31BB4F-005B-4859-9A15-63B4805B7868}" dt="2022-11-04T11:21:16.846" v="25"/>
          <ac:spMkLst>
            <pc:docMk/>
            <pc:sldMk cId="9957834" sldId="263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C31BB4F-005B-4859-9A15-63B4805B7868}" dt="2022-11-04T11:21:16.846" v="25"/>
          <ac:picMkLst>
            <pc:docMk/>
            <pc:sldMk cId="9957834" sldId="263"/>
            <ac:picMk id="2" creationId="{8F81B180-FB37-843F-6699-C2B140BD21EA}"/>
          </ac:picMkLst>
        </pc:picChg>
      </pc:sldChg>
      <pc:sldChg chg="addSp modSp new mod setBg">
        <pc:chgData name="Miryan Rodríguez San José" userId="651c1d2d52264eb5" providerId="Windows Live" clId="Web-{EC31BB4F-005B-4859-9A15-63B4805B7868}" dt="2022-11-04T11:21:29.722" v="28"/>
        <pc:sldMkLst>
          <pc:docMk/>
          <pc:sldMk cId="2162475230" sldId="264"/>
        </pc:sldMkLst>
        <pc:spChg chg="add">
          <ac:chgData name="Miryan Rodríguez San José" userId="651c1d2d52264eb5" providerId="Windows Live" clId="Web-{EC31BB4F-005B-4859-9A15-63B4805B7868}" dt="2022-11-04T11:21:29.722" v="28"/>
          <ac:spMkLst>
            <pc:docMk/>
            <pc:sldMk cId="2162475230" sldId="264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C31BB4F-005B-4859-9A15-63B4805B7868}" dt="2022-11-04T11:21:29.722" v="28"/>
          <ac:picMkLst>
            <pc:docMk/>
            <pc:sldMk cId="2162475230" sldId="264"/>
            <ac:picMk id="2" creationId="{0F356A19-5A41-3FA8-68E5-04D6639758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rasperoreales.es/la-enfermedad-de-fabry/informacion-sobre-la-enfermedad" TargetMode="External"/><Relationship Id="rId3" Type="http://schemas.openxmlformats.org/officeDocument/2006/relationships/hyperlink" Target="https://hospital.vallhebron.com/es/asistencia/enfermedades/enfermedad-de-fabry" TargetMode="External"/><Relationship Id="rId7" Type="http://schemas.openxmlformats.org/officeDocument/2006/relationships/hyperlink" Target="https://rarediseases.info.nih.gov/espanol/11877/enfermedad-de-fab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vistanefrologia.com/es-enfermedad-fabry-una-forma-enfermedad-articulo-X0211699508033385" TargetMode="External"/><Relationship Id="rId5" Type="http://schemas.openxmlformats.org/officeDocument/2006/relationships/hyperlink" Target="http://cardiopatiasfamiliares/" TargetMode="External"/><Relationship Id="rId4" Type="http://schemas.openxmlformats.org/officeDocument/2006/relationships/hyperlink" Target="https://www.orpha.net/consor/cgi-bin/OC_Exp.php?lng=es&amp;Expert=324&#8203;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2D2F093-6369-2483-F2C4-3ACD8A42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4E7983C-8389-3E61-F3A3-D545AB4C6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3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400F0661-BB93-9812-B4BB-6F3E01310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E84AB6A-DCA0-353C-8582-3AE24E06D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D59EA94F-4FC3-B86C-2B01-E216A0F90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3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EDCE1A1-9035-2872-D164-393B78BA7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4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 descr="Imagen que contiene Gráfico de barras&#10;&#10;Descripción generada automáticamente">
            <a:extLst>
              <a:ext uri="{FF2B5EF4-FFF2-40B4-BE49-F238E27FC236}">
                <a16:creationId xmlns:a16="http://schemas.microsoft.com/office/drawing/2014/main" id="{9AFE6152-2074-C247-5E85-0B8CE5297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BE2FAD-83F4-2A00-5F5A-2EF5488F5206}"/>
              </a:ext>
            </a:extLst>
          </p:cNvPr>
          <p:cNvSpPr txBox="1"/>
          <p:nvPr/>
        </p:nvSpPr>
        <p:spPr>
          <a:xfrm>
            <a:off x="1771649" y="1771649"/>
            <a:ext cx="794385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+mn-lt"/>
                <a:cs typeface="+mn-lt"/>
                <a:hlinkClick r:id="rId3"/>
              </a:rPr>
              <a:t>https://hospital.vallhebron.com/es/asistencia/enfermedades/enfermedad-de-fabry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BED6DF-BC47-874B-368C-E3BA11C6764F}"/>
              </a:ext>
            </a:extLst>
          </p:cNvPr>
          <p:cNvSpPr txBox="1"/>
          <p:nvPr/>
        </p:nvSpPr>
        <p:spPr>
          <a:xfrm>
            <a:off x="2305050" y="2609849"/>
            <a:ext cx="7581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+mn-lt"/>
                <a:cs typeface="+mn-lt"/>
                <a:hlinkClick r:id="rId4"/>
              </a:rPr>
              <a:t>https://www.orpha.net/consor/cgi-bin/OC_Exp.php?lng=es&amp;Expert=324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1E6507-4FCC-16B1-7D01-7BF97EBB78FC}"/>
              </a:ext>
            </a:extLst>
          </p:cNvPr>
          <p:cNvSpPr txBox="1"/>
          <p:nvPr/>
        </p:nvSpPr>
        <p:spPr>
          <a:xfrm>
            <a:off x="3352800" y="3467100"/>
            <a:ext cx="52673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+mn-lt"/>
                <a:cs typeface="+mn-lt"/>
                <a:hlinkClick r:id="rId5"/>
              </a:rPr>
              <a:t>http://cardiopatiasfamiliares.es/enfermedad-de-fabry/</a:t>
            </a:r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A601F12-7094-FC43-D2C5-B2C9301A49F7}"/>
              </a:ext>
            </a:extLst>
          </p:cNvPr>
          <p:cNvSpPr txBox="1"/>
          <p:nvPr/>
        </p:nvSpPr>
        <p:spPr>
          <a:xfrm>
            <a:off x="752475" y="4219574"/>
            <a:ext cx="109156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+mn-lt"/>
                <a:cs typeface="+mn-lt"/>
                <a:hlinkClick r:id="rId6"/>
              </a:rPr>
              <a:t>https://www.revistanefrologia.com/es-enfermedad-fabry-una-forma-enfermedad-articulo-X0211699508033385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257140-C540-150F-B6F5-284975169A86}"/>
              </a:ext>
            </a:extLst>
          </p:cNvPr>
          <p:cNvSpPr txBox="1"/>
          <p:nvPr/>
        </p:nvSpPr>
        <p:spPr>
          <a:xfrm>
            <a:off x="2352675" y="5219699"/>
            <a:ext cx="67818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+mn-lt"/>
                <a:cs typeface="+mn-lt"/>
                <a:hlinkClick r:id="rId7"/>
              </a:rPr>
              <a:t>https://rarediseases.info.nih.gov/espanol/11877/enfermedad-de-fabry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D705A2-77F5-8E9B-F6C6-599F74D48A5A}"/>
              </a:ext>
            </a:extLst>
          </p:cNvPr>
          <p:cNvSpPr txBox="1"/>
          <p:nvPr/>
        </p:nvSpPr>
        <p:spPr>
          <a:xfrm>
            <a:off x="1609724" y="6048374"/>
            <a:ext cx="8753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+mn-lt"/>
                <a:cs typeface="+mn-lt"/>
                <a:hlinkClick r:id="rId8"/>
              </a:rPr>
              <a:t>https://www.rarasperoreales.es/la-enfermedad-de-fabry/informacion-sobre-la-enfermedad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031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8F81B180-FB37-843F-6699-C2B140BD2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0F356A19-5A41-3FA8-68E5-04D663975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75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63</cp:revision>
  <dcterms:created xsi:type="dcterms:W3CDTF">2022-11-04T11:16:44Z</dcterms:created>
  <dcterms:modified xsi:type="dcterms:W3CDTF">2022-11-04T11:35:50Z</dcterms:modified>
</cp:coreProperties>
</file>