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A83F9-C94C-49B9-8184-0EAEC92FA932}" v="29" dt="2022-11-08T11:58:4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398A83F9-C94C-49B9-8184-0EAEC92FA932}"/>
    <pc:docChg chg="addSld modSld">
      <pc:chgData name="Miryan Rodríguez San José" userId="651c1d2d52264eb5" providerId="Windows Live" clId="Web-{398A83F9-C94C-49B9-8184-0EAEC92FA932}" dt="2022-11-08T11:58:45.818" v="30"/>
      <pc:docMkLst>
        <pc:docMk/>
      </pc:docMkLst>
      <pc:sldChg chg="addSp delSp modSp mod setBg">
        <pc:chgData name="Miryan Rodríguez San José" userId="651c1d2d52264eb5" providerId="Windows Live" clId="Web-{398A83F9-C94C-49B9-8184-0EAEC92FA932}" dt="2022-11-08T11:56:13.344" v="3"/>
        <pc:sldMkLst>
          <pc:docMk/>
          <pc:sldMk cId="2406273178" sldId="256"/>
        </pc:sldMkLst>
        <pc:spChg chg="del">
          <ac:chgData name="Miryan Rodríguez San José" userId="651c1d2d52264eb5" providerId="Windows Live" clId="Web-{398A83F9-C94C-49B9-8184-0EAEC92FA932}" dt="2022-11-08T11:55:59.735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398A83F9-C94C-49B9-8184-0EAEC92FA932}" dt="2022-11-08T11:56:01.516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398A83F9-C94C-49B9-8184-0EAEC92FA932}" dt="2022-11-08T11:56:13.344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6:13.344" v="3"/>
          <ac:picMkLst>
            <pc:docMk/>
            <pc:sldMk cId="2406273178" sldId="256"/>
            <ac:picMk id="4" creationId="{C2D33DAF-27F6-9173-9658-01B0D3E21CD0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6:26.267" v="6"/>
        <pc:sldMkLst>
          <pc:docMk/>
          <pc:sldMk cId="2344959670" sldId="257"/>
        </pc:sldMkLst>
        <pc:spChg chg="add">
          <ac:chgData name="Miryan Rodríguez San José" userId="651c1d2d52264eb5" providerId="Windows Live" clId="Web-{398A83F9-C94C-49B9-8184-0EAEC92FA932}" dt="2022-11-08T11:56:26.267" v="6"/>
          <ac:spMkLst>
            <pc:docMk/>
            <pc:sldMk cId="2344959670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6:26.267" v="6"/>
          <ac:picMkLst>
            <pc:docMk/>
            <pc:sldMk cId="2344959670" sldId="257"/>
            <ac:picMk id="2" creationId="{B52B5AA0-897E-B805-5B94-BCC14513717F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6:36.939" v="9"/>
        <pc:sldMkLst>
          <pc:docMk/>
          <pc:sldMk cId="478931471" sldId="258"/>
        </pc:sldMkLst>
        <pc:spChg chg="add">
          <ac:chgData name="Miryan Rodríguez San José" userId="651c1d2d52264eb5" providerId="Windows Live" clId="Web-{398A83F9-C94C-49B9-8184-0EAEC92FA932}" dt="2022-11-08T11:56:36.939" v="9"/>
          <ac:spMkLst>
            <pc:docMk/>
            <pc:sldMk cId="478931471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6:36.939" v="9"/>
          <ac:picMkLst>
            <pc:docMk/>
            <pc:sldMk cId="478931471" sldId="258"/>
            <ac:picMk id="2" creationId="{FFE948C8-AF8D-C0C3-4074-C82A1D405CE7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6:58.643" v="12"/>
        <pc:sldMkLst>
          <pc:docMk/>
          <pc:sldMk cId="1631780463" sldId="259"/>
        </pc:sldMkLst>
        <pc:spChg chg="add">
          <ac:chgData name="Miryan Rodríguez San José" userId="651c1d2d52264eb5" providerId="Windows Live" clId="Web-{398A83F9-C94C-49B9-8184-0EAEC92FA932}" dt="2022-11-08T11:56:58.643" v="12"/>
          <ac:spMkLst>
            <pc:docMk/>
            <pc:sldMk cId="1631780463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6:58.643" v="12"/>
          <ac:picMkLst>
            <pc:docMk/>
            <pc:sldMk cId="1631780463" sldId="259"/>
            <ac:picMk id="2" creationId="{9008AAAD-FD85-26B5-EBB1-FD2514ECDA2B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7:09.174" v="15"/>
        <pc:sldMkLst>
          <pc:docMk/>
          <pc:sldMk cId="2798734820" sldId="260"/>
        </pc:sldMkLst>
        <pc:spChg chg="add">
          <ac:chgData name="Miryan Rodríguez San José" userId="651c1d2d52264eb5" providerId="Windows Live" clId="Web-{398A83F9-C94C-49B9-8184-0EAEC92FA932}" dt="2022-11-08T11:57:09.174" v="15"/>
          <ac:spMkLst>
            <pc:docMk/>
            <pc:sldMk cId="2798734820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7:09.174" v="15"/>
          <ac:picMkLst>
            <pc:docMk/>
            <pc:sldMk cId="2798734820" sldId="260"/>
            <ac:picMk id="2" creationId="{8B23CB80-1FD8-49AF-1B01-F9B39CA8C4C9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7:26.534" v="18"/>
        <pc:sldMkLst>
          <pc:docMk/>
          <pc:sldMk cId="2263213168" sldId="261"/>
        </pc:sldMkLst>
        <pc:spChg chg="add">
          <ac:chgData name="Miryan Rodríguez San José" userId="651c1d2d52264eb5" providerId="Windows Live" clId="Web-{398A83F9-C94C-49B9-8184-0EAEC92FA932}" dt="2022-11-08T11:57:26.534" v="18"/>
          <ac:spMkLst>
            <pc:docMk/>
            <pc:sldMk cId="2263213168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7:26.534" v="18"/>
          <ac:picMkLst>
            <pc:docMk/>
            <pc:sldMk cId="2263213168" sldId="261"/>
            <ac:picMk id="2" creationId="{6CFACD0E-BFAE-A028-E16B-6EA49517D7B0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7:43.066" v="21"/>
        <pc:sldMkLst>
          <pc:docMk/>
          <pc:sldMk cId="1019116179" sldId="262"/>
        </pc:sldMkLst>
        <pc:spChg chg="add">
          <ac:chgData name="Miryan Rodríguez San José" userId="651c1d2d52264eb5" providerId="Windows Live" clId="Web-{398A83F9-C94C-49B9-8184-0EAEC92FA932}" dt="2022-11-08T11:57:43.066" v="21"/>
          <ac:spMkLst>
            <pc:docMk/>
            <pc:sldMk cId="1019116179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7:43.066" v="21"/>
          <ac:picMkLst>
            <pc:docMk/>
            <pc:sldMk cId="1019116179" sldId="262"/>
            <ac:picMk id="2" creationId="{20AD1557-0954-F96C-68AD-B3B19DE24C51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8:18.895" v="24"/>
        <pc:sldMkLst>
          <pc:docMk/>
          <pc:sldMk cId="1045258993" sldId="263"/>
        </pc:sldMkLst>
        <pc:spChg chg="add">
          <ac:chgData name="Miryan Rodríguez San José" userId="651c1d2d52264eb5" providerId="Windows Live" clId="Web-{398A83F9-C94C-49B9-8184-0EAEC92FA932}" dt="2022-11-08T11:58:18.895" v="24"/>
          <ac:spMkLst>
            <pc:docMk/>
            <pc:sldMk cId="1045258993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8:18.895" v="24"/>
          <ac:picMkLst>
            <pc:docMk/>
            <pc:sldMk cId="1045258993" sldId="263"/>
            <ac:picMk id="2" creationId="{217D8B51-2905-8F3F-1D24-A611CB21DC73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8:33.630" v="27"/>
        <pc:sldMkLst>
          <pc:docMk/>
          <pc:sldMk cId="3009847222" sldId="264"/>
        </pc:sldMkLst>
        <pc:spChg chg="add">
          <ac:chgData name="Miryan Rodríguez San José" userId="651c1d2d52264eb5" providerId="Windows Live" clId="Web-{398A83F9-C94C-49B9-8184-0EAEC92FA932}" dt="2022-11-08T11:58:33.630" v="27"/>
          <ac:spMkLst>
            <pc:docMk/>
            <pc:sldMk cId="3009847222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8:33.630" v="27"/>
          <ac:picMkLst>
            <pc:docMk/>
            <pc:sldMk cId="3009847222" sldId="264"/>
            <ac:picMk id="2" creationId="{C668FD9C-E991-2AE8-18DB-2120DED1CA69}"/>
          </ac:picMkLst>
        </pc:picChg>
      </pc:sldChg>
      <pc:sldChg chg="addSp modSp new mod setBg">
        <pc:chgData name="Miryan Rodríguez San José" userId="651c1d2d52264eb5" providerId="Windows Live" clId="Web-{398A83F9-C94C-49B9-8184-0EAEC92FA932}" dt="2022-11-08T11:58:45.818" v="30"/>
        <pc:sldMkLst>
          <pc:docMk/>
          <pc:sldMk cId="259696723" sldId="265"/>
        </pc:sldMkLst>
        <pc:spChg chg="add">
          <ac:chgData name="Miryan Rodríguez San José" userId="651c1d2d52264eb5" providerId="Windows Live" clId="Web-{398A83F9-C94C-49B9-8184-0EAEC92FA932}" dt="2022-11-08T11:58:45.818" v="30"/>
          <ac:spMkLst>
            <pc:docMk/>
            <pc:sldMk cId="259696723" sldId="265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98A83F9-C94C-49B9-8184-0EAEC92FA932}" dt="2022-11-08T11:58:45.818" v="30"/>
          <ac:picMkLst>
            <pc:docMk/>
            <pc:sldMk cId="259696723" sldId="265"/>
            <ac:picMk id="2" creationId="{C64EF088-10E0-26FC-8CB6-D62034C5C9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08/11/2022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2D33DAF-27F6-9173-9658-01B0D3E21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C64EF088-10E0-26FC-8CB6-D62034C5C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52B5AA0-897E-B805-5B94-BCC145137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FFE948C8-AF8D-C0C3-4074-C82A1D405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3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008AAAD-FD85-26B5-EBB1-FD2514ECD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8B23CB80-1FD8-49AF-1B01-F9B39CA8C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3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6CFACD0E-BFAE-A028-E16B-6EA49517D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1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20AD1557-0954-F96C-68AD-B3B19DE24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abla&#10;&#10;Descripción generada automáticamente">
            <a:extLst>
              <a:ext uri="{FF2B5EF4-FFF2-40B4-BE49-F238E27FC236}">
                <a16:creationId xmlns:a16="http://schemas.microsoft.com/office/drawing/2014/main" id="{217D8B51-2905-8F3F-1D24-A611CB21D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668FD9C-E991-2AE8-18DB-2120DED1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7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27</cp:revision>
  <dcterms:created xsi:type="dcterms:W3CDTF">2022-11-08T11:55:36Z</dcterms:created>
  <dcterms:modified xsi:type="dcterms:W3CDTF">2022-11-08T11:58:49Z</dcterms:modified>
</cp:coreProperties>
</file>