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191EE3-7F26-43C3-9F8E-87C6A84D4E07}" v="35" dt="2023-04-20T11:42:17.17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20" autoAdjust="0"/>
    <p:restoredTop sz="94660"/>
  </p:normalViewPr>
  <p:slideViewPr>
    <p:cSldViewPr snapToGrid="0">
      <p:cViewPr varScale="1">
        <p:scale>
          <a:sx n="73" d="100"/>
          <a:sy n="73" d="100"/>
        </p:scale>
        <p:origin x="72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ryan Rodríguez San José" userId="651c1d2d52264eb5" providerId="Windows Live" clId="Web-{0C191EE3-7F26-43C3-9F8E-87C6A84D4E07}"/>
    <pc:docChg chg="addSld delSld modSld">
      <pc:chgData name="Miryan Rodríguez San José" userId="651c1d2d52264eb5" providerId="Windows Live" clId="Web-{0C191EE3-7F26-43C3-9F8E-87C6A84D4E07}" dt="2023-04-20T11:42:19.521" v="35"/>
      <pc:docMkLst>
        <pc:docMk/>
      </pc:docMkLst>
      <pc:sldChg chg="addSp delSp modSp mod setBg">
        <pc:chgData name="Miryan Rodríguez San José" userId="651c1d2d52264eb5" providerId="Windows Live" clId="Web-{0C191EE3-7F26-43C3-9F8E-87C6A84D4E07}" dt="2023-04-20T11:39:29.109" v="5"/>
        <pc:sldMkLst>
          <pc:docMk/>
          <pc:sldMk cId="2406273178" sldId="256"/>
        </pc:sldMkLst>
        <pc:spChg chg="del">
          <ac:chgData name="Miryan Rodríguez San José" userId="651c1d2d52264eb5" providerId="Windows Live" clId="Web-{0C191EE3-7F26-43C3-9F8E-87C6A84D4E07}" dt="2023-04-20T11:38:59.952" v="0"/>
          <ac:spMkLst>
            <pc:docMk/>
            <pc:sldMk cId="2406273178" sldId="256"/>
            <ac:spMk id="2" creationId="{00000000-0000-0000-0000-000000000000}"/>
          </ac:spMkLst>
        </pc:spChg>
        <pc:spChg chg="del">
          <ac:chgData name="Miryan Rodríguez San José" userId="651c1d2d52264eb5" providerId="Windows Live" clId="Web-{0C191EE3-7F26-43C3-9F8E-87C6A84D4E07}" dt="2023-04-20T11:39:01.593" v="1"/>
          <ac:spMkLst>
            <pc:docMk/>
            <pc:sldMk cId="2406273178" sldId="256"/>
            <ac:spMk id="3" creationId="{00000000-0000-0000-0000-000000000000}"/>
          </ac:spMkLst>
        </pc:spChg>
        <pc:spChg chg="add">
          <ac:chgData name="Miryan Rodríguez San José" userId="651c1d2d52264eb5" providerId="Windows Live" clId="Web-{0C191EE3-7F26-43C3-9F8E-87C6A84D4E07}" dt="2023-04-20T11:39:29.109" v="5"/>
          <ac:spMkLst>
            <pc:docMk/>
            <pc:sldMk cId="2406273178" sldId="256"/>
            <ac:spMk id="9" creationId="{42A4FC2C-047E-45A5-965D-8E1E3BF09BC6}"/>
          </ac:spMkLst>
        </pc:spChg>
        <pc:picChg chg="add mod">
          <ac:chgData name="Miryan Rodríguez San José" userId="651c1d2d52264eb5" providerId="Windows Live" clId="Web-{0C191EE3-7F26-43C3-9F8E-87C6A84D4E07}" dt="2023-04-20T11:39:29.109" v="5"/>
          <ac:picMkLst>
            <pc:docMk/>
            <pc:sldMk cId="2406273178" sldId="256"/>
            <ac:picMk id="4" creationId="{3874D063-23B0-FBB7-817C-AA5E2470B4DC}"/>
          </ac:picMkLst>
        </pc:picChg>
      </pc:sldChg>
      <pc:sldChg chg="new del">
        <pc:chgData name="Miryan Rodríguez San José" userId="651c1d2d52264eb5" providerId="Windows Live" clId="Web-{0C191EE3-7F26-43C3-9F8E-87C6A84D4E07}" dt="2023-04-20T11:39:13.093" v="3"/>
        <pc:sldMkLst>
          <pc:docMk/>
          <pc:sldMk cId="1887770713" sldId="257"/>
        </pc:sldMkLst>
      </pc:sldChg>
      <pc:sldChg chg="addSp modSp new mod setBg">
        <pc:chgData name="Miryan Rodríguez San José" userId="651c1d2d52264eb5" providerId="Windows Live" clId="Web-{0C191EE3-7F26-43C3-9F8E-87C6A84D4E07}" dt="2023-04-20T11:40:06.970" v="11" actId="1076"/>
        <pc:sldMkLst>
          <pc:docMk/>
          <pc:sldMk cId="3275012623" sldId="257"/>
        </pc:sldMkLst>
        <pc:spChg chg="add mod">
          <ac:chgData name="Miryan Rodríguez San José" userId="651c1d2d52264eb5" providerId="Windows Live" clId="Web-{0C191EE3-7F26-43C3-9F8E-87C6A84D4E07}" dt="2023-04-20T11:40:06.970" v="11" actId="1076"/>
          <ac:spMkLst>
            <pc:docMk/>
            <pc:sldMk cId="3275012623" sldId="257"/>
            <ac:spMk id="3" creationId="{20483B9C-B752-24F3-5C3F-BB2CF4535493}"/>
          </ac:spMkLst>
        </pc:spChg>
        <pc:spChg chg="add">
          <ac:chgData name="Miryan Rodríguez San José" userId="651c1d2d52264eb5" providerId="Windows Live" clId="Web-{0C191EE3-7F26-43C3-9F8E-87C6A84D4E07}" dt="2023-04-20T11:39:55.048" v="8"/>
          <ac:spMkLst>
            <pc:docMk/>
            <pc:sldMk cId="3275012623" sldId="257"/>
            <ac:spMk id="7" creationId="{42A4FC2C-047E-45A5-965D-8E1E3BF09BC6}"/>
          </ac:spMkLst>
        </pc:spChg>
        <pc:picChg chg="add mod">
          <ac:chgData name="Miryan Rodríguez San José" userId="651c1d2d52264eb5" providerId="Windows Live" clId="Web-{0C191EE3-7F26-43C3-9F8E-87C6A84D4E07}" dt="2023-04-20T11:39:55.048" v="8"/>
          <ac:picMkLst>
            <pc:docMk/>
            <pc:sldMk cId="3275012623" sldId="257"/>
            <ac:picMk id="2" creationId="{3C80AD52-CEA7-82C9-C5D3-C51F24C16216}"/>
          </ac:picMkLst>
        </pc:picChg>
      </pc:sldChg>
      <pc:sldChg chg="addSp modSp new mod setBg">
        <pc:chgData name="Miryan Rodríguez San José" userId="651c1d2d52264eb5" providerId="Windows Live" clId="Web-{0C191EE3-7F26-43C3-9F8E-87C6A84D4E07}" dt="2023-04-20T11:40:18.314" v="14"/>
        <pc:sldMkLst>
          <pc:docMk/>
          <pc:sldMk cId="3400388447" sldId="258"/>
        </pc:sldMkLst>
        <pc:spChg chg="add">
          <ac:chgData name="Miryan Rodríguez San José" userId="651c1d2d52264eb5" providerId="Windows Live" clId="Web-{0C191EE3-7F26-43C3-9F8E-87C6A84D4E07}" dt="2023-04-20T11:40:18.314" v="14"/>
          <ac:spMkLst>
            <pc:docMk/>
            <pc:sldMk cId="3400388447" sldId="258"/>
            <ac:spMk id="7" creationId="{42A4FC2C-047E-45A5-965D-8E1E3BF09BC6}"/>
          </ac:spMkLst>
        </pc:spChg>
        <pc:picChg chg="add mod">
          <ac:chgData name="Miryan Rodríguez San José" userId="651c1d2d52264eb5" providerId="Windows Live" clId="Web-{0C191EE3-7F26-43C3-9F8E-87C6A84D4E07}" dt="2023-04-20T11:40:18.314" v="14"/>
          <ac:picMkLst>
            <pc:docMk/>
            <pc:sldMk cId="3400388447" sldId="258"/>
            <ac:picMk id="2" creationId="{8485319A-2A44-3E6C-FEA5-0737B2810694}"/>
          </ac:picMkLst>
        </pc:picChg>
      </pc:sldChg>
      <pc:sldChg chg="addSp modSp new mod setBg">
        <pc:chgData name="Miryan Rodríguez San José" userId="651c1d2d52264eb5" providerId="Windows Live" clId="Web-{0C191EE3-7F26-43C3-9F8E-87C6A84D4E07}" dt="2023-04-20T11:40:30.111" v="17"/>
        <pc:sldMkLst>
          <pc:docMk/>
          <pc:sldMk cId="599521210" sldId="259"/>
        </pc:sldMkLst>
        <pc:spChg chg="add">
          <ac:chgData name="Miryan Rodríguez San José" userId="651c1d2d52264eb5" providerId="Windows Live" clId="Web-{0C191EE3-7F26-43C3-9F8E-87C6A84D4E07}" dt="2023-04-20T11:40:30.111" v="17"/>
          <ac:spMkLst>
            <pc:docMk/>
            <pc:sldMk cId="599521210" sldId="259"/>
            <ac:spMk id="7" creationId="{42A4FC2C-047E-45A5-965D-8E1E3BF09BC6}"/>
          </ac:spMkLst>
        </pc:spChg>
        <pc:picChg chg="add mod">
          <ac:chgData name="Miryan Rodríguez San José" userId="651c1d2d52264eb5" providerId="Windows Live" clId="Web-{0C191EE3-7F26-43C3-9F8E-87C6A84D4E07}" dt="2023-04-20T11:40:30.111" v="17"/>
          <ac:picMkLst>
            <pc:docMk/>
            <pc:sldMk cId="599521210" sldId="259"/>
            <ac:picMk id="2" creationId="{F28F6238-4356-03A5-0B41-0BC9D189419F}"/>
          </ac:picMkLst>
        </pc:picChg>
      </pc:sldChg>
      <pc:sldChg chg="addSp modSp new mod setBg">
        <pc:chgData name="Miryan Rodríguez San José" userId="651c1d2d52264eb5" providerId="Windows Live" clId="Web-{0C191EE3-7F26-43C3-9F8E-87C6A84D4E07}" dt="2023-04-20T11:40:43.081" v="20"/>
        <pc:sldMkLst>
          <pc:docMk/>
          <pc:sldMk cId="1115969250" sldId="260"/>
        </pc:sldMkLst>
        <pc:spChg chg="add">
          <ac:chgData name="Miryan Rodríguez San José" userId="651c1d2d52264eb5" providerId="Windows Live" clId="Web-{0C191EE3-7F26-43C3-9F8E-87C6A84D4E07}" dt="2023-04-20T11:40:43.081" v="20"/>
          <ac:spMkLst>
            <pc:docMk/>
            <pc:sldMk cId="1115969250" sldId="260"/>
            <ac:spMk id="7" creationId="{42A4FC2C-047E-45A5-965D-8E1E3BF09BC6}"/>
          </ac:spMkLst>
        </pc:spChg>
        <pc:picChg chg="add mod">
          <ac:chgData name="Miryan Rodríguez San José" userId="651c1d2d52264eb5" providerId="Windows Live" clId="Web-{0C191EE3-7F26-43C3-9F8E-87C6A84D4E07}" dt="2023-04-20T11:40:43.081" v="20"/>
          <ac:picMkLst>
            <pc:docMk/>
            <pc:sldMk cId="1115969250" sldId="260"/>
            <ac:picMk id="2" creationId="{CE203592-4681-7565-D8D8-3222092AD2C0}"/>
          </ac:picMkLst>
        </pc:picChg>
      </pc:sldChg>
      <pc:sldChg chg="addSp modSp new mod setBg">
        <pc:chgData name="Miryan Rodríguez San José" userId="651c1d2d52264eb5" providerId="Windows Live" clId="Web-{0C191EE3-7F26-43C3-9F8E-87C6A84D4E07}" dt="2023-04-20T11:41:00.987" v="23"/>
        <pc:sldMkLst>
          <pc:docMk/>
          <pc:sldMk cId="4080197952" sldId="261"/>
        </pc:sldMkLst>
        <pc:spChg chg="add">
          <ac:chgData name="Miryan Rodríguez San José" userId="651c1d2d52264eb5" providerId="Windows Live" clId="Web-{0C191EE3-7F26-43C3-9F8E-87C6A84D4E07}" dt="2023-04-20T11:41:00.987" v="23"/>
          <ac:spMkLst>
            <pc:docMk/>
            <pc:sldMk cId="4080197952" sldId="261"/>
            <ac:spMk id="7" creationId="{42A4FC2C-047E-45A5-965D-8E1E3BF09BC6}"/>
          </ac:spMkLst>
        </pc:spChg>
        <pc:picChg chg="add mod">
          <ac:chgData name="Miryan Rodríguez San José" userId="651c1d2d52264eb5" providerId="Windows Live" clId="Web-{0C191EE3-7F26-43C3-9F8E-87C6A84D4E07}" dt="2023-04-20T11:41:00.987" v="23"/>
          <ac:picMkLst>
            <pc:docMk/>
            <pc:sldMk cId="4080197952" sldId="261"/>
            <ac:picMk id="2" creationId="{1FF185E9-22F0-01DF-3A3F-DB89E20B072D}"/>
          </ac:picMkLst>
        </pc:picChg>
      </pc:sldChg>
      <pc:sldChg chg="addSp modSp new mod setBg">
        <pc:chgData name="Miryan Rodríguez San José" userId="651c1d2d52264eb5" providerId="Windows Live" clId="Web-{0C191EE3-7F26-43C3-9F8E-87C6A84D4E07}" dt="2023-04-20T11:41:16.941" v="26"/>
        <pc:sldMkLst>
          <pc:docMk/>
          <pc:sldMk cId="2726428758" sldId="262"/>
        </pc:sldMkLst>
        <pc:spChg chg="add">
          <ac:chgData name="Miryan Rodríguez San José" userId="651c1d2d52264eb5" providerId="Windows Live" clId="Web-{0C191EE3-7F26-43C3-9F8E-87C6A84D4E07}" dt="2023-04-20T11:41:16.941" v="26"/>
          <ac:spMkLst>
            <pc:docMk/>
            <pc:sldMk cId="2726428758" sldId="262"/>
            <ac:spMk id="7" creationId="{42A4FC2C-047E-45A5-965D-8E1E3BF09BC6}"/>
          </ac:spMkLst>
        </pc:spChg>
        <pc:picChg chg="add mod">
          <ac:chgData name="Miryan Rodríguez San José" userId="651c1d2d52264eb5" providerId="Windows Live" clId="Web-{0C191EE3-7F26-43C3-9F8E-87C6A84D4E07}" dt="2023-04-20T11:41:16.941" v="26"/>
          <ac:picMkLst>
            <pc:docMk/>
            <pc:sldMk cId="2726428758" sldId="262"/>
            <ac:picMk id="2" creationId="{A7EEFFB8-BDCE-2DE8-4E28-87BFCCEBCB99}"/>
          </ac:picMkLst>
        </pc:picChg>
      </pc:sldChg>
      <pc:sldChg chg="addSp modSp new mod setBg">
        <pc:chgData name="Miryan Rodríguez San José" userId="651c1d2d52264eb5" providerId="Windows Live" clId="Web-{0C191EE3-7F26-43C3-9F8E-87C6A84D4E07}" dt="2023-04-20T11:41:50.755" v="29"/>
        <pc:sldMkLst>
          <pc:docMk/>
          <pc:sldMk cId="3346556673" sldId="263"/>
        </pc:sldMkLst>
        <pc:spChg chg="add">
          <ac:chgData name="Miryan Rodríguez San José" userId="651c1d2d52264eb5" providerId="Windows Live" clId="Web-{0C191EE3-7F26-43C3-9F8E-87C6A84D4E07}" dt="2023-04-20T11:41:50.755" v="29"/>
          <ac:spMkLst>
            <pc:docMk/>
            <pc:sldMk cId="3346556673" sldId="263"/>
            <ac:spMk id="7" creationId="{42A4FC2C-047E-45A5-965D-8E1E3BF09BC6}"/>
          </ac:spMkLst>
        </pc:spChg>
        <pc:picChg chg="add mod">
          <ac:chgData name="Miryan Rodríguez San José" userId="651c1d2d52264eb5" providerId="Windows Live" clId="Web-{0C191EE3-7F26-43C3-9F8E-87C6A84D4E07}" dt="2023-04-20T11:41:50.755" v="29"/>
          <ac:picMkLst>
            <pc:docMk/>
            <pc:sldMk cId="3346556673" sldId="263"/>
            <ac:picMk id="2" creationId="{BD37B860-DECA-4205-EFA7-426D0088D1B1}"/>
          </ac:picMkLst>
        </pc:picChg>
      </pc:sldChg>
      <pc:sldChg chg="addSp modSp new mod setBg">
        <pc:chgData name="Miryan Rodríguez San José" userId="651c1d2d52264eb5" providerId="Windows Live" clId="Web-{0C191EE3-7F26-43C3-9F8E-87C6A84D4E07}" dt="2023-04-20T11:42:07.834" v="32"/>
        <pc:sldMkLst>
          <pc:docMk/>
          <pc:sldMk cId="1046516794" sldId="264"/>
        </pc:sldMkLst>
        <pc:spChg chg="add">
          <ac:chgData name="Miryan Rodríguez San José" userId="651c1d2d52264eb5" providerId="Windows Live" clId="Web-{0C191EE3-7F26-43C3-9F8E-87C6A84D4E07}" dt="2023-04-20T11:42:07.834" v="32"/>
          <ac:spMkLst>
            <pc:docMk/>
            <pc:sldMk cId="1046516794" sldId="264"/>
            <ac:spMk id="7" creationId="{42A4FC2C-047E-45A5-965D-8E1E3BF09BC6}"/>
          </ac:spMkLst>
        </pc:spChg>
        <pc:picChg chg="add mod">
          <ac:chgData name="Miryan Rodríguez San José" userId="651c1d2d52264eb5" providerId="Windows Live" clId="Web-{0C191EE3-7F26-43C3-9F8E-87C6A84D4E07}" dt="2023-04-20T11:42:07.834" v="32"/>
          <ac:picMkLst>
            <pc:docMk/>
            <pc:sldMk cId="1046516794" sldId="264"/>
            <ac:picMk id="2" creationId="{218FB420-AB32-513F-A665-9E504FAFD374}"/>
          </ac:picMkLst>
        </pc:picChg>
      </pc:sldChg>
      <pc:sldChg chg="addSp modSp new mod setBg">
        <pc:chgData name="Miryan Rodríguez San José" userId="651c1d2d52264eb5" providerId="Windows Live" clId="Web-{0C191EE3-7F26-43C3-9F8E-87C6A84D4E07}" dt="2023-04-20T11:42:19.521" v="35"/>
        <pc:sldMkLst>
          <pc:docMk/>
          <pc:sldMk cId="2402889405" sldId="265"/>
        </pc:sldMkLst>
        <pc:spChg chg="add">
          <ac:chgData name="Miryan Rodríguez San José" userId="651c1d2d52264eb5" providerId="Windows Live" clId="Web-{0C191EE3-7F26-43C3-9F8E-87C6A84D4E07}" dt="2023-04-20T11:42:19.521" v="35"/>
          <ac:spMkLst>
            <pc:docMk/>
            <pc:sldMk cId="2402889405" sldId="265"/>
            <ac:spMk id="7" creationId="{42A4FC2C-047E-45A5-965D-8E1E3BF09BC6}"/>
          </ac:spMkLst>
        </pc:spChg>
        <pc:picChg chg="add mod">
          <ac:chgData name="Miryan Rodríguez San José" userId="651c1d2d52264eb5" providerId="Windows Live" clId="Web-{0C191EE3-7F26-43C3-9F8E-87C6A84D4E07}" dt="2023-04-20T11:42:19.521" v="35"/>
          <ac:picMkLst>
            <pc:docMk/>
            <pc:sldMk cId="2402889405" sldId="265"/>
            <ac:picMk id="2" creationId="{29605AD0-3BBC-B2C8-A27D-50BA77D7BEC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20/04/2023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8191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20/04/2023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41863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20/04/2023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5096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20/04/2023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8174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20/04/2023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9700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20/04/2023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9029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20/04/2023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52394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20/04/2023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30658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20/04/2023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2375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20/04/2023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60449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20/04/2023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603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771E8B-6CA5-40B2-8038-0E112F3DAC1C}" type="datetimeFigureOut">
              <a:rPr lang="es-ES" smtClean="0"/>
              <a:t>20/04/2023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33118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Imagen 4" descr="Imagen que contiene Forma&#10;&#10;Descripción generada automáticamente">
            <a:extLst>
              <a:ext uri="{FF2B5EF4-FFF2-40B4-BE49-F238E27FC236}">
                <a16:creationId xmlns:a16="http://schemas.microsoft.com/office/drawing/2014/main" id="{3874D063-23B0-FBB7-817C-AA5E2470B4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2731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Imagen 2" descr="Imagen que contiene Forma&#10;&#10;Descripción generada automáticamente">
            <a:extLst>
              <a:ext uri="{FF2B5EF4-FFF2-40B4-BE49-F238E27FC236}">
                <a16:creationId xmlns:a16="http://schemas.microsoft.com/office/drawing/2014/main" id="{29605AD0-3BBC-B2C8-A27D-50BA77D7BE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8894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Imagen 2" descr="Captura de pantalla de un celular con letras&#10;&#10;Descripción generada automáticamente">
            <a:extLst>
              <a:ext uri="{FF2B5EF4-FFF2-40B4-BE49-F238E27FC236}">
                <a16:creationId xmlns:a16="http://schemas.microsoft.com/office/drawing/2014/main" id="{3C80AD52-CEA7-82C9-C5D3-C51F24C162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3" name="object 3">
            <a:extLst>
              <a:ext uri="{FF2B5EF4-FFF2-40B4-BE49-F238E27FC236}">
                <a16:creationId xmlns:a16="http://schemas.microsoft.com/office/drawing/2014/main" id="{20483B9C-B752-24F3-5C3F-BB2CF4535493}"/>
              </a:ext>
            </a:extLst>
          </p:cNvPr>
          <p:cNvSpPr/>
          <p:nvPr/>
        </p:nvSpPr>
        <p:spPr>
          <a:xfrm>
            <a:off x="2387568" y="4714234"/>
            <a:ext cx="2183357" cy="179347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750126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Imagen 2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8485319A-2A44-3E6C-FEA5-0737B28106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3884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Imagen 2" descr="Texto&#10;&#10;Descripción generada automáticamente">
            <a:extLst>
              <a:ext uri="{FF2B5EF4-FFF2-40B4-BE49-F238E27FC236}">
                <a16:creationId xmlns:a16="http://schemas.microsoft.com/office/drawing/2014/main" id="{F28F6238-4356-03A5-0B41-0BC9D18941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5212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Imagen 2" descr="Imagen que contiene Texto&#10;&#10;Descripción generada automáticamente">
            <a:extLst>
              <a:ext uri="{FF2B5EF4-FFF2-40B4-BE49-F238E27FC236}">
                <a16:creationId xmlns:a16="http://schemas.microsoft.com/office/drawing/2014/main" id="{CE203592-4681-7565-D8D8-3222092AD2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9692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Imagen 2" descr="Interfaz de usuario gráfica, Texto, Aplicación, Chat o mensaje de texto&#10;&#10;Descripción generada automáticamente">
            <a:extLst>
              <a:ext uri="{FF2B5EF4-FFF2-40B4-BE49-F238E27FC236}">
                <a16:creationId xmlns:a16="http://schemas.microsoft.com/office/drawing/2014/main" id="{1FF185E9-22F0-01DF-3A3F-DB89E20B07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1979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Imagen 2" descr="Imagen que contiene Texto&#10;&#10;Descripción generada automáticamente">
            <a:extLst>
              <a:ext uri="{FF2B5EF4-FFF2-40B4-BE49-F238E27FC236}">
                <a16:creationId xmlns:a16="http://schemas.microsoft.com/office/drawing/2014/main" id="{A7EEFFB8-BDCE-2DE8-4E28-87BFCCEBCB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4287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Imagen 2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BD37B860-DECA-4205-EFA7-426D0088D1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5566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Imagen 2">
            <a:extLst>
              <a:ext uri="{FF2B5EF4-FFF2-40B4-BE49-F238E27FC236}">
                <a16:creationId xmlns:a16="http://schemas.microsoft.com/office/drawing/2014/main" id="{218FB420-AB32-513F-A665-9E504FAFD3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" b="1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51679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Panorámica</PresentationFormat>
  <Paragraphs>0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/>
  <cp:lastModifiedBy/>
  <cp:revision>32</cp:revision>
  <dcterms:created xsi:type="dcterms:W3CDTF">2023-04-20T11:38:56Z</dcterms:created>
  <dcterms:modified xsi:type="dcterms:W3CDTF">2023-04-20T11:42:23Z</dcterms:modified>
</cp:coreProperties>
</file>