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8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04/11/2022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04/11/2022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04/11/2022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04/11/2022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04/11/2022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04/11/2022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04/11/2022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04/11/2022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04/11/2022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04/11/2022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04/11/2022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04/11/2022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F0B09AE0-1587-84F0-D297-1B254D577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" y="-18726"/>
            <a:ext cx="12286785" cy="689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6583A3F2-BF41-406F-8E04-DBF17EEDC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" y="-141"/>
            <a:ext cx="12221736" cy="68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42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Imagen que contiene Forma&#10;&#10;Descripción generada automáticamente">
            <a:extLst>
              <a:ext uri="{FF2B5EF4-FFF2-40B4-BE49-F238E27FC236}">
                <a16:creationId xmlns:a16="http://schemas.microsoft.com/office/drawing/2014/main" id="{E9C68D5B-89AC-580A-C606-725F12563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" y="-141"/>
            <a:ext cx="12184565" cy="68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85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CC362098-8150-37D1-6B5B-939108B04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1736" cy="68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3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0FFC2A4B-31BD-4E9C-89CC-2C7EB5AE8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61" y="0"/>
            <a:ext cx="12240321" cy="688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52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68AA29BF-4F8F-7B57-556A-68B4AEAF3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" y="-141"/>
            <a:ext cx="12184565" cy="68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57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Tabla&#10;&#10;Descripción generada automáticamente">
            <a:extLst>
              <a:ext uri="{FF2B5EF4-FFF2-40B4-BE49-F238E27FC236}">
                <a16:creationId xmlns:a16="http://schemas.microsoft.com/office/drawing/2014/main" id="{AFA9CD9F-01B1-1AE0-28B2-242D39FEE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" y="-141"/>
            <a:ext cx="12184565" cy="68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20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3F72E4DB-E9F2-285B-13B4-7D44D58D1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" y="-141"/>
            <a:ext cx="12221736" cy="68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92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Texto&#10;&#10;Descripción generada automáticamente">
            <a:extLst>
              <a:ext uri="{FF2B5EF4-FFF2-40B4-BE49-F238E27FC236}">
                <a16:creationId xmlns:a16="http://schemas.microsoft.com/office/drawing/2014/main" id="{96B36B45-D9FB-18B0-6FAC-80412A90F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" y="-141"/>
            <a:ext cx="12221736" cy="68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92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3BD85AA5-6D6E-2009-BC92-AC556EDD2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" y="-141"/>
            <a:ext cx="12258907" cy="68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D8F33EEE-0B67-1AC6-D771-0BB582FFC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" y="-141"/>
            <a:ext cx="12184565" cy="68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805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Panorámica</PresentationFormat>
  <Paragraphs>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vanesa</dc:creator>
  <cp:lastModifiedBy>aalegrebeatriz@gmail.com</cp:lastModifiedBy>
  <cp:revision>35</cp:revision>
  <dcterms:created xsi:type="dcterms:W3CDTF">2022-11-02T10:20:42Z</dcterms:created>
  <dcterms:modified xsi:type="dcterms:W3CDTF">2022-11-04T21:50:38Z</dcterms:modified>
</cp:coreProperties>
</file>