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24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02/11/2022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8191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02/11/2022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1863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02/11/2022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5096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02/11/2022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8174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02/11/2022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9700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02/11/2022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9029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02/11/2022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2394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02/11/2022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0658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02/11/2022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2375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02/11/2022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0449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02/11/2022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603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771E8B-6CA5-40B2-8038-0E112F3DAC1C}" type="datetimeFigureOut">
              <a:rPr lang="es-ES" smtClean="0"/>
              <a:t>02/11/2022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3118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4">
            <a:extLst>
              <a:ext uri="{FF2B5EF4-FFF2-40B4-BE49-F238E27FC236}">
                <a16:creationId xmlns:a16="http://schemas.microsoft.com/office/drawing/2014/main" id="{D217FEA3-9142-0DB3-9176-D39A6F212F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7" y="-141"/>
            <a:ext cx="12184565" cy="685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273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>
            <a:extLst>
              <a:ext uri="{FF2B5EF4-FFF2-40B4-BE49-F238E27FC236}">
                <a16:creationId xmlns:a16="http://schemas.microsoft.com/office/drawing/2014/main" id="{BD5575C9-571A-97ED-5795-84AA6DAC26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7" y="-141"/>
            <a:ext cx="12240321" cy="685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713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DFAF3FED-899B-DCFB-A1BE-4E77C6D515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7" y="-141"/>
            <a:ext cx="12184565" cy="685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955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DF22E510-38B5-93A8-BFD5-A42E157BE8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7" y="-141"/>
            <a:ext cx="12184565" cy="685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3533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DFCCFAAC-8B91-F394-E507-58128CDA30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7" y="-141"/>
            <a:ext cx="12184565" cy="685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5804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 descr="Interfaz de usuario gráfica, Texto, Aplicación, Correo electrónico&#10;&#10;Descripción generada automáticamente">
            <a:extLst>
              <a:ext uri="{FF2B5EF4-FFF2-40B4-BE49-F238E27FC236}">
                <a16:creationId xmlns:a16="http://schemas.microsoft.com/office/drawing/2014/main" id="{859C96EA-395A-3CA5-EAA2-FFA8A152A3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7" y="-141"/>
            <a:ext cx="12184565" cy="685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313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DD3122F2-FB33-A34E-4945-8CAC4D5212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7" y="-141"/>
            <a:ext cx="12184565" cy="685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3155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E24843B9-793D-2E30-E507-A6C92318B2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7" y="-141"/>
            <a:ext cx="12184565" cy="685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7690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529E8CA2-6054-847F-4F39-5E27C235A7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7" y="-141"/>
            <a:ext cx="12184565" cy="685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2045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>
            <a:extLst>
              <a:ext uri="{FF2B5EF4-FFF2-40B4-BE49-F238E27FC236}">
                <a16:creationId xmlns:a16="http://schemas.microsoft.com/office/drawing/2014/main" id="{E6981449-4ECD-BD23-C1E9-CBFDBA4E48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7" y="-141"/>
            <a:ext cx="12184565" cy="685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04552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Panorámica</PresentationFormat>
  <Paragraphs>0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vanesa</dc:creator>
  <cp:lastModifiedBy>aalegrebeatriz@gmail.com</cp:lastModifiedBy>
  <cp:revision>34</cp:revision>
  <dcterms:created xsi:type="dcterms:W3CDTF">2022-11-02T10:44:36Z</dcterms:created>
  <dcterms:modified xsi:type="dcterms:W3CDTF">2022-11-02T14:36:53Z</dcterms:modified>
</cp:coreProperties>
</file>