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56" d="100"/>
          <a:sy n="56" d="100"/>
        </p:scale>
        <p:origin x="96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12/11/2022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12/11/2022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12/11/2022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12/11/2022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12/11/2022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12/11/2022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12/11/2022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12/11/2022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12/11/2022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12/11/2022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12/11/2022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12/11/2022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4" descr="Imagen que contiene Forma&#10;&#10;Descripción generada automáticamente">
            <a:extLst>
              <a:ext uri="{FF2B5EF4-FFF2-40B4-BE49-F238E27FC236}">
                <a16:creationId xmlns:a16="http://schemas.microsoft.com/office/drawing/2014/main" id="{032201E2-91FC-B296-EDC5-FBEDF1F21B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>
            <a:extLst>
              <a:ext uri="{FF2B5EF4-FFF2-40B4-BE49-F238E27FC236}">
                <a16:creationId xmlns:a16="http://schemas.microsoft.com/office/drawing/2014/main" id="{292CAA4B-5A99-5860-D819-9925995AC3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58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A47EDA51-9083-A0A0-6FAF-580DD97ED5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51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 descr="Interfaz de usuario gráfica, Aplicación, Word&#10;&#10;Descripción generada automáticamente">
            <a:extLst>
              <a:ext uri="{FF2B5EF4-FFF2-40B4-BE49-F238E27FC236}">
                <a16:creationId xmlns:a16="http://schemas.microsoft.com/office/drawing/2014/main" id="{5CF13973-0C64-A50E-E40A-3C528D18C9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18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 descr="Escala de tiempo&#10;&#10;Descripción generada automáticamente">
            <a:extLst>
              <a:ext uri="{FF2B5EF4-FFF2-40B4-BE49-F238E27FC236}">
                <a16:creationId xmlns:a16="http://schemas.microsoft.com/office/drawing/2014/main" id="{9BF9E083-DC71-A795-15FC-39184FA6FB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906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 descr="Imagen que contiene Escala de tiempo&#10;&#10;Descripción generada automáticamente">
            <a:extLst>
              <a:ext uri="{FF2B5EF4-FFF2-40B4-BE49-F238E27FC236}">
                <a16:creationId xmlns:a16="http://schemas.microsoft.com/office/drawing/2014/main" id="{118311C5-8ADF-FB5C-B6D5-466D619CBA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775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0CCC3BE2-A16C-812E-B283-1629021C32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475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 descr="Escala de tiempo&#10;&#10;Descripción generada automáticamente">
            <a:extLst>
              <a:ext uri="{FF2B5EF4-FFF2-40B4-BE49-F238E27FC236}">
                <a16:creationId xmlns:a16="http://schemas.microsoft.com/office/drawing/2014/main" id="{A4D73489-937D-6336-0470-51C75FD92C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88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BDC46B71-83DB-7433-26E9-C25F89E99D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2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39B4E4C1-90ED-6A8A-DCE7-E0E675AD76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691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vanesa</dc:creator>
  <cp:lastModifiedBy>aalegrebeatriz@gmail.com</cp:lastModifiedBy>
  <cp:revision>35</cp:revision>
  <dcterms:created xsi:type="dcterms:W3CDTF">2022-11-10T12:32:25Z</dcterms:created>
  <dcterms:modified xsi:type="dcterms:W3CDTF">2022-11-12T19:42:35Z</dcterms:modified>
</cp:coreProperties>
</file>