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FB3FD-FEBD-4CC8-827A-DF00B9CCC49E}" v="37" dt="2022-11-17T12:36:21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7039BFB6-5D88-2626-9011-34A005BCC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9FD06B3-F75A-4333-129D-84DDC8401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3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22EC53E-2D8E-E9B0-D777-22197248D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780E5D15-2B54-617C-C73F-333F03B88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8EE1083-5F03-1783-A890-53BBF03A2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3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E1B62213-C969-C1C7-98AC-040A41435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33" y="4173252"/>
            <a:ext cx="5896706" cy="28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9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4306CC1-6CEA-104A-BD63-266DC9D80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1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CD88F6D-9990-25DA-B615-219077AB7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40A9B1D5-7CA6-DE98-CEB6-D0BF28F22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7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vanesa</dc:creator>
  <cp:lastModifiedBy>aalegrebeatriz@gmail.com</cp:lastModifiedBy>
  <cp:revision>29</cp:revision>
  <dcterms:created xsi:type="dcterms:W3CDTF">2022-11-17T12:32:43Z</dcterms:created>
  <dcterms:modified xsi:type="dcterms:W3CDTF">2022-12-09T16:49:26Z</dcterms:modified>
</cp:coreProperties>
</file>