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pha.net/consor/cgi-bin/OC_Exp.php?Lng=ES&amp;Expert=43393" TargetMode="External"/><Relationship Id="rId7" Type="http://schemas.openxmlformats.org/officeDocument/2006/relationships/hyperlink" Target="https://es.wikipedia.org/wiki/S%C3%ADndrome_miast%C3%A9nico_de_Lambert-Eat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lineplus.gov/spanish/ency/article/000710.htm" TargetMode="External"/><Relationship Id="rId5" Type="http://schemas.openxmlformats.org/officeDocument/2006/relationships/hyperlink" Target="https://www.msdmanuals.com/es-es/hogar/enfermedades-cerebrales,-medulares-y-nerviosas/trastornos-del-nervio-perif%C3%A9rico-y-trastornos-relacionados/s%C3%ADndrome-de-eaton-lambert" TargetMode="External"/><Relationship Id="rId4" Type="http://schemas.openxmlformats.org/officeDocument/2006/relationships/hyperlink" Target="https://www.enfermedades-raras.org/enfermedades-raras/patologias/sindrome-miastenico-de-lambert-eat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C245D82-CB0D-4F86-A66B-83055C8B7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416E5C38-267B-F58F-AE41-E8251FFB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69DD5A8-B965-BDB4-4509-DC020AA2F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A186332-3292-4C8E-2FC0-5F76F6C5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1A1D5D7-8B68-400D-F35D-DA34E7C64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, Aplicación&#10;&#10;Descripción generada automáticamente">
            <a:extLst>
              <a:ext uri="{FF2B5EF4-FFF2-40B4-BE49-F238E27FC236}">
                <a16:creationId xmlns:a16="http://schemas.microsoft.com/office/drawing/2014/main" id="{FC5D8CC2-6518-D31B-D8DB-877FBBC0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abla&#10;&#10;Descripción generada automáticamente">
            <a:extLst>
              <a:ext uri="{FF2B5EF4-FFF2-40B4-BE49-F238E27FC236}">
                <a16:creationId xmlns:a16="http://schemas.microsoft.com/office/drawing/2014/main" id="{F461F092-FA0B-AA30-817E-259B7228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F7EFCB1-1954-92E4-1433-982B6C2C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618536FA-7273-4A5B-2CF1-01C4DF185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166460-6C0D-DD0B-96CD-C4BC2E8A63DC}"/>
              </a:ext>
            </a:extLst>
          </p:cNvPr>
          <p:cNvSpPr txBox="1"/>
          <p:nvPr/>
        </p:nvSpPr>
        <p:spPr>
          <a:xfrm>
            <a:off x="2467707" y="1948961"/>
            <a:ext cx="8100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+mn-lt"/>
                <a:cs typeface="+mn-lt"/>
                <a:hlinkClick r:id="rId3"/>
              </a:rPr>
              <a:t>https://www.orpha.net/consor/cgi-bin/OC_Exp.php?Lng=ES&amp;Expert=43393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D9058-EAC8-45ED-DB92-F9E9248846F0}"/>
              </a:ext>
            </a:extLst>
          </p:cNvPr>
          <p:cNvSpPr txBox="1"/>
          <p:nvPr/>
        </p:nvSpPr>
        <p:spPr>
          <a:xfrm>
            <a:off x="627184" y="2787162"/>
            <a:ext cx="10934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+mn-lt"/>
                <a:cs typeface="+mn-lt"/>
                <a:hlinkClick r:id="rId4"/>
              </a:rPr>
              <a:t>https://www.enfermedades-raras.org/enfermedades-raras/patologias/sindrome-miastenico-de-lambert-eaton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1BCCB6-D58F-B91C-C9A5-6DE158D5BBC1}"/>
              </a:ext>
            </a:extLst>
          </p:cNvPr>
          <p:cNvSpPr txBox="1"/>
          <p:nvPr/>
        </p:nvSpPr>
        <p:spPr>
          <a:xfrm>
            <a:off x="580293" y="3631222"/>
            <a:ext cx="11037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ea typeface="+mn-lt"/>
                <a:cs typeface="+mn-lt"/>
                <a:hlinkClick r:id="rId5"/>
              </a:rPr>
              <a:t>https://www.msdmanuals.com/es-es/hogar/enfermedades-cerebrales,-medulares-y-nerviosas/trastornos-del-nervio-perif%C3%A9rico-y-trastornos-relacionados/s%C3%ADndrome-de-eaton-lambert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95D5AB-B688-9087-1FF8-5B193B5430CB}"/>
              </a:ext>
            </a:extLst>
          </p:cNvPr>
          <p:cNvSpPr txBox="1"/>
          <p:nvPr/>
        </p:nvSpPr>
        <p:spPr>
          <a:xfrm>
            <a:off x="3200399" y="4586653"/>
            <a:ext cx="5805854" cy="381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+mn-lt"/>
                <a:cs typeface="+mn-lt"/>
                <a:hlinkClick r:id="rId6"/>
              </a:rPr>
              <a:t>https://medlineplus.gov/spanish/ency/article/000710.htm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EDD886-7B76-0F1C-E760-4E831AF880F5}"/>
              </a:ext>
            </a:extLst>
          </p:cNvPr>
          <p:cNvSpPr txBox="1"/>
          <p:nvPr/>
        </p:nvSpPr>
        <p:spPr>
          <a:xfrm>
            <a:off x="1802422" y="5542084"/>
            <a:ext cx="85900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 dirty="0">
                <a:ea typeface="+mn-lt"/>
                <a:cs typeface="+mn-lt"/>
                <a:hlinkClick r:id="rId7"/>
              </a:rPr>
              <a:t>https://es.wikipedia.org/wiki/S%C3%ADndrome_miast%C3%A9nico_de_Lambert-Eaton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3CD9009-886F-7B87-BC74-533097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0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Panorámica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</dc:creator>
  <cp:lastModifiedBy>aalegrebeatriz@gmail.com</cp:lastModifiedBy>
  <cp:revision>56</cp:revision>
  <dcterms:created xsi:type="dcterms:W3CDTF">2022-11-14T12:43:17Z</dcterms:created>
  <dcterms:modified xsi:type="dcterms:W3CDTF">2022-12-09T16:52:43Z</dcterms:modified>
</cp:coreProperties>
</file>