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2C742A-A585-4633-BACA-E245DD3F6CDE}" v="37" dt="2022-12-14T12:21:45.9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yan Rodríguez San José" userId="651c1d2d52264eb5" providerId="Windows Live" clId="Web-{3E2C742A-A585-4633-BACA-E245DD3F6CDE}"/>
    <pc:docChg chg="addSld modSld sldOrd">
      <pc:chgData name="Miryan Rodríguez San José" userId="651c1d2d52264eb5" providerId="Windows Live" clId="Web-{3E2C742A-A585-4633-BACA-E245DD3F6CDE}" dt="2022-12-14T12:21:48.742" v="37"/>
      <pc:docMkLst>
        <pc:docMk/>
      </pc:docMkLst>
      <pc:sldChg chg="addSp delSp modSp mod setBg">
        <pc:chgData name="Miryan Rodríguez San José" userId="651c1d2d52264eb5" providerId="Windows Live" clId="Web-{3E2C742A-A585-4633-BACA-E245DD3F6CDE}" dt="2022-12-14T12:18:13.644" v="3"/>
        <pc:sldMkLst>
          <pc:docMk/>
          <pc:sldMk cId="2406273178" sldId="256"/>
        </pc:sldMkLst>
        <pc:spChg chg="del">
          <ac:chgData name="Miryan Rodríguez San José" userId="651c1d2d52264eb5" providerId="Windows Live" clId="Web-{3E2C742A-A585-4633-BACA-E245DD3F6CDE}" dt="2022-12-14T12:17:42.299" v="0"/>
          <ac:spMkLst>
            <pc:docMk/>
            <pc:sldMk cId="2406273178" sldId="256"/>
            <ac:spMk id="2" creationId="{00000000-0000-0000-0000-000000000000}"/>
          </ac:spMkLst>
        </pc:spChg>
        <pc:spChg chg="del">
          <ac:chgData name="Miryan Rodríguez San José" userId="651c1d2d52264eb5" providerId="Windows Live" clId="Web-{3E2C742A-A585-4633-BACA-E245DD3F6CDE}" dt="2022-12-14T12:17:42.940" v="1"/>
          <ac:spMkLst>
            <pc:docMk/>
            <pc:sldMk cId="2406273178" sldId="256"/>
            <ac:spMk id="3" creationId="{00000000-0000-0000-0000-000000000000}"/>
          </ac:spMkLst>
        </pc:spChg>
        <pc:spChg chg="add">
          <ac:chgData name="Miryan Rodríguez San José" userId="651c1d2d52264eb5" providerId="Windows Live" clId="Web-{3E2C742A-A585-4633-BACA-E245DD3F6CDE}" dt="2022-12-14T12:18:13.644" v="3"/>
          <ac:spMkLst>
            <pc:docMk/>
            <pc:sldMk cId="2406273178" sldId="256"/>
            <ac:spMk id="9" creationId="{42A4FC2C-047E-45A5-965D-8E1E3BF09BC6}"/>
          </ac:spMkLst>
        </pc:spChg>
        <pc:picChg chg="add mod">
          <ac:chgData name="Miryan Rodríguez San José" userId="651c1d2d52264eb5" providerId="Windows Live" clId="Web-{3E2C742A-A585-4633-BACA-E245DD3F6CDE}" dt="2022-12-14T12:18:13.644" v="3"/>
          <ac:picMkLst>
            <pc:docMk/>
            <pc:sldMk cId="2406273178" sldId="256"/>
            <ac:picMk id="4" creationId="{E0E1DCB0-20B2-C778-BE08-0DA61833D41E}"/>
          </ac:picMkLst>
        </pc:picChg>
      </pc:sldChg>
      <pc:sldChg chg="addSp modSp new mod setBg">
        <pc:chgData name="Miryan Rodríguez San José" userId="651c1d2d52264eb5" providerId="Windows Live" clId="Web-{3E2C742A-A585-4633-BACA-E245DD3F6CDE}" dt="2022-12-14T12:18:46.394" v="6"/>
        <pc:sldMkLst>
          <pc:docMk/>
          <pc:sldMk cId="3056921532" sldId="257"/>
        </pc:sldMkLst>
        <pc:spChg chg="add">
          <ac:chgData name="Miryan Rodríguez San José" userId="651c1d2d52264eb5" providerId="Windows Live" clId="Web-{3E2C742A-A585-4633-BACA-E245DD3F6CDE}" dt="2022-12-14T12:18:46.394" v="6"/>
          <ac:spMkLst>
            <pc:docMk/>
            <pc:sldMk cId="3056921532" sldId="257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3E2C742A-A585-4633-BACA-E245DD3F6CDE}" dt="2022-12-14T12:18:46.394" v="6"/>
          <ac:picMkLst>
            <pc:docMk/>
            <pc:sldMk cId="3056921532" sldId="257"/>
            <ac:picMk id="2" creationId="{9CC87972-0CE3-D681-B767-A3CB15894E9F}"/>
          </ac:picMkLst>
        </pc:picChg>
      </pc:sldChg>
      <pc:sldChg chg="addSp modSp new mod setBg">
        <pc:chgData name="Miryan Rodríguez San José" userId="651c1d2d52264eb5" providerId="Windows Live" clId="Web-{3E2C742A-A585-4633-BACA-E245DD3F6CDE}" dt="2022-12-14T12:19:05.910" v="9"/>
        <pc:sldMkLst>
          <pc:docMk/>
          <pc:sldMk cId="1313799889" sldId="258"/>
        </pc:sldMkLst>
        <pc:spChg chg="add">
          <ac:chgData name="Miryan Rodríguez San José" userId="651c1d2d52264eb5" providerId="Windows Live" clId="Web-{3E2C742A-A585-4633-BACA-E245DD3F6CDE}" dt="2022-12-14T12:19:05.910" v="9"/>
          <ac:spMkLst>
            <pc:docMk/>
            <pc:sldMk cId="1313799889" sldId="258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3E2C742A-A585-4633-BACA-E245DD3F6CDE}" dt="2022-12-14T12:19:05.910" v="9"/>
          <ac:picMkLst>
            <pc:docMk/>
            <pc:sldMk cId="1313799889" sldId="258"/>
            <ac:picMk id="2" creationId="{F75B6F74-7942-8825-D038-DC26626B209B}"/>
          </ac:picMkLst>
        </pc:picChg>
      </pc:sldChg>
      <pc:sldChg chg="addSp modSp new mod setBg">
        <pc:chgData name="Miryan Rodríguez San José" userId="651c1d2d52264eb5" providerId="Windows Live" clId="Web-{3E2C742A-A585-4633-BACA-E245DD3F6CDE}" dt="2022-12-14T12:19:19.286" v="12"/>
        <pc:sldMkLst>
          <pc:docMk/>
          <pc:sldMk cId="2662065934" sldId="259"/>
        </pc:sldMkLst>
        <pc:spChg chg="add">
          <ac:chgData name="Miryan Rodríguez San José" userId="651c1d2d52264eb5" providerId="Windows Live" clId="Web-{3E2C742A-A585-4633-BACA-E245DD3F6CDE}" dt="2022-12-14T12:19:19.286" v="12"/>
          <ac:spMkLst>
            <pc:docMk/>
            <pc:sldMk cId="2662065934" sldId="259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3E2C742A-A585-4633-BACA-E245DD3F6CDE}" dt="2022-12-14T12:19:19.286" v="12"/>
          <ac:picMkLst>
            <pc:docMk/>
            <pc:sldMk cId="2662065934" sldId="259"/>
            <ac:picMk id="2" creationId="{6568C11F-CAC5-39AC-6A19-4B9D3479B200}"/>
          </ac:picMkLst>
        </pc:picChg>
      </pc:sldChg>
      <pc:sldChg chg="addSp modSp new mod setBg">
        <pc:chgData name="Miryan Rodríguez San José" userId="651c1d2d52264eb5" providerId="Windows Live" clId="Web-{3E2C742A-A585-4633-BACA-E245DD3F6CDE}" dt="2022-12-14T12:19:30.223" v="15"/>
        <pc:sldMkLst>
          <pc:docMk/>
          <pc:sldMk cId="4261985719" sldId="260"/>
        </pc:sldMkLst>
        <pc:spChg chg="add">
          <ac:chgData name="Miryan Rodríguez San José" userId="651c1d2d52264eb5" providerId="Windows Live" clId="Web-{3E2C742A-A585-4633-BACA-E245DD3F6CDE}" dt="2022-12-14T12:19:30.223" v="15"/>
          <ac:spMkLst>
            <pc:docMk/>
            <pc:sldMk cId="4261985719" sldId="260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3E2C742A-A585-4633-BACA-E245DD3F6CDE}" dt="2022-12-14T12:19:30.223" v="15"/>
          <ac:picMkLst>
            <pc:docMk/>
            <pc:sldMk cId="4261985719" sldId="260"/>
            <ac:picMk id="2" creationId="{188B3052-2E79-D988-107D-DEE67F730D8B}"/>
          </ac:picMkLst>
        </pc:picChg>
      </pc:sldChg>
      <pc:sldChg chg="addSp modSp new mod setBg">
        <pc:chgData name="Miryan Rodríguez San José" userId="651c1d2d52264eb5" providerId="Windows Live" clId="Web-{3E2C742A-A585-4633-BACA-E245DD3F6CDE}" dt="2022-12-14T12:20:09.084" v="22" actId="1076"/>
        <pc:sldMkLst>
          <pc:docMk/>
          <pc:sldMk cId="2158773304" sldId="261"/>
        </pc:sldMkLst>
        <pc:spChg chg="add">
          <ac:chgData name="Miryan Rodríguez San José" userId="651c1d2d52264eb5" providerId="Windows Live" clId="Web-{3E2C742A-A585-4633-BACA-E245DD3F6CDE}" dt="2022-12-14T12:19:51.974" v="18"/>
          <ac:spMkLst>
            <pc:docMk/>
            <pc:sldMk cId="2158773304" sldId="261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3E2C742A-A585-4633-BACA-E245DD3F6CDE}" dt="2022-12-14T12:19:51.974" v="18"/>
          <ac:picMkLst>
            <pc:docMk/>
            <pc:sldMk cId="2158773304" sldId="261"/>
            <ac:picMk id="2" creationId="{B369DE5A-A88F-AF22-B41F-BF96637405BE}"/>
          </ac:picMkLst>
        </pc:picChg>
        <pc:picChg chg="add mod">
          <ac:chgData name="Miryan Rodríguez San José" userId="651c1d2d52264eb5" providerId="Windows Live" clId="Web-{3E2C742A-A585-4633-BACA-E245DD3F6CDE}" dt="2022-12-14T12:20:09.084" v="22" actId="1076"/>
          <ac:picMkLst>
            <pc:docMk/>
            <pc:sldMk cId="2158773304" sldId="261"/>
            <ac:picMk id="3" creationId="{93F30C32-2A99-3BD6-077C-71E73BED2C3D}"/>
          </ac:picMkLst>
        </pc:picChg>
      </pc:sldChg>
      <pc:sldChg chg="addSp modSp new mod setBg">
        <pc:chgData name="Miryan Rodríguez San José" userId="651c1d2d52264eb5" providerId="Windows Live" clId="Web-{3E2C742A-A585-4633-BACA-E245DD3F6CDE}" dt="2022-12-14T12:20:24.396" v="25"/>
        <pc:sldMkLst>
          <pc:docMk/>
          <pc:sldMk cId="2602733114" sldId="262"/>
        </pc:sldMkLst>
        <pc:spChg chg="add">
          <ac:chgData name="Miryan Rodríguez San José" userId="651c1d2d52264eb5" providerId="Windows Live" clId="Web-{3E2C742A-A585-4633-BACA-E245DD3F6CDE}" dt="2022-12-14T12:20:24.396" v="25"/>
          <ac:spMkLst>
            <pc:docMk/>
            <pc:sldMk cId="2602733114" sldId="262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3E2C742A-A585-4633-BACA-E245DD3F6CDE}" dt="2022-12-14T12:20:24.396" v="25"/>
          <ac:picMkLst>
            <pc:docMk/>
            <pc:sldMk cId="2602733114" sldId="262"/>
            <ac:picMk id="2" creationId="{2E28AF8E-09F6-1A33-C2F1-F80352ADE845}"/>
          </ac:picMkLst>
        </pc:picChg>
      </pc:sldChg>
      <pc:sldChg chg="addSp delSp modSp new mod ord setBg">
        <pc:chgData name="Miryan Rodríguez San José" userId="651c1d2d52264eb5" providerId="Windows Live" clId="Web-{3E2C742A-A585-4633-BACA-E245DD3F6CDE}" dt="2022-12-14T12:21:20.069" v="31"/>
        <pc:sldMkLst>
          <pc:docMk/>
          <pc:sldMk cId="3194462616" sldId="263"/>
        </pc:sldMkLst>
        <pc:spChg chg="add">
          <ac:chgData name="Miryan Rodríguez San José" userId="651c1d2d52264eb5" providerId="Windows Live" clId="Web-{3E2C742A-A585-4633-BACA-E245DD3F6CDE}" dt="2022-12-14T12:21:20.069" v="31"/>
          <ac:spMkLst>
            <pc:docMk/>
            <pc:sldMk cId="3194462616" sldId="263"/>
            <ac:spMk id="8" creationId="{42A4FC2C-047E-45A5-965D-8E1E3BF09BC6}"/>
          </ac:spMkLst>
        </pc:spChg>
        <pc:picChg chg="add del mod">
          <ac:chgData name="Miryan Rodríguez San José" userId="651c1d2d52264eb5" providerId="Windows Live" clId="Web-{3E2C742A-A585-4633-BACA-E245DD3F6CDE}" dt="2022-12-14T12:20:45.756" v="28"/>
          <ac:picMkLst>
            <pc:docMk/>
            <pc:sldMk cId="3194462616" sldId="263"/>
            <ac:picMk id="2" creationId="{C38AEFCB-F2AA-B4CE-5A0D-A393784B1951}"/>
          </ac:picMkLst>
        </pc:picChg>
        <pc:picChg chg="add mod">
          <ac:chgData name="Miryan Rodríguez San José" userId="651c1d2d52264eb5" providerId="Windows Live" clId="Web-{3E2C742A-A585-4633-BACA-E245DD3F6CDE}" dt="2022-12-14T12:21:20.069" v="31"/>
          <ac:picMkLst>
            <pc:docMk/>
            <pc:sldMk cId="3194462616" sldId="263"/>
            <ac:picMk id="3" creationId="{794AB862-0DCA-BEBE-EA69-3CE2B1503030}"/>
          </ac:picMkLst>
        </pc:picChg>
      </pc:sldChg>
      <pc:sldChg chg="addSp modSp new mod setBg">
        <pc:chgData name="Miryan Rodríguez San José" userId="651c1d2d52264eb5" providerId="Windows Live" clId="Web-{3E2C742A-A585-4633-BACA-E245DD3F6CDE}" dt="2022-12-14T12:21:36.898" v="34"/>
        <pc:sldMkLst>
          <pc:docMk/>
          <pc:sldMk cId="3834214277" sldId="264"/>
        </pc:sldMkLst>
        <pc:spChg chg="add">
          <ac:chgData name="Miryan Rodríguez San José" userId="651c1d2d52264eb5" providerId="Windows Live" clId="Web-{3E2C742A-A585-4633-BACA-E245DD3F6CDE}" dt="2022-12-14T12:21:36.898" v="34"/>
          <ac:spMkLst>
            <pc:docMk/>
            <pc:sldMk cId="3834214277" sldId="264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3E2C742A-A585-4633-BACA-E245DD3F6CDE}" dt="2022-12-14T12:21:36.898" v="34"/>
          <ac:picMkLst>
            <pc:docMk/>
            <pc:sldMk cId="3834214277" sldId="264"/>
            <ac:picMk id="2" creationId="{7C6632AD-1CB3-E079-A41F-CDF10B93889D}"/>
          </ac:picMkLst>
        </pc:picChg>
      </pc:sldChg>
      <pc:sldChg chg="addSp modSp new mod setBg">
        <pc:chgData name="Miryan Rodríguez San José" userId="651c1d2d52264eb5" providerId="Windows Live" clId="Web-{3E2C742A-A585-4633-BACA-E245DD3F6CDE}" dt="2022-12-14T12:21:48.742" v="37"/>
        <pc:sldMkLst>
          <pc:docMk/>
          <pc:sldMk cId="3257004276" sldId="265"/>
        </pc:sldMkLst>
        <pc:spChg chg="add">
          <ac:chgData name="Miryan Rodríguez San José" userId="651c1d2d52264eb5" providerId="Windows Live" clId="Web-{3E2C742A-A585-4633-BACA-E245DD3F6CDE}" dt="2022-12-14T12:21:48.742" v="37"/>
          <ac:spMkLst>
            <pc:docMk/>
            <pc:sldMk cId="3257004276" sldId="265"/>
            <ac:spMk id="7" creationId="{42A4FC2C-047E-45A5-965D-8E1E3BF09BC6}"/>
          </ac:spMkLst>
        </pc:spChg>
        <pc:picChg chg="add mod">
          <ac:chgData name="Miryan Rodríguez San José" userId="651c1d2d52264eb5" providerId="Windows Live" clId="Web-{3E2C742A-A585-4633-BACA-E245DD3F6CDE}" dt="2022-12-14T12:21:48.742" v="37"/>
          <ac:picMkLst>
            <pc:docMk/>
            <pc:sldMk cId="3257004276" sldId="265"/>
            <ac:picMk id="2" creationId="{9ABECEF9-C48D-1CDC-3239-9B77CF2A9DA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14/12/2022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14/12/2022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14/12/2022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14/12/2022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14/12/2022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14/12/2022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14/12/2022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14/12/2022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14/12/2022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14/12/2022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14/12/2022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14/12/2022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E0E1DCB0-20B2-C778-BE08-0DA61833D4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Imagen que contiene Forma&#10;&#10;Descripción generada automáticamente">
            <a:extLst>
              <a:ext uri="{FF2B5EF4-FFF2-40B4-BE49-F238E27FC236}">
                <a16:creationId xmlns:a16="http://schemas.microsoft.com/office/drawing/2014/main" id="{9ABECEF9-C48D-1CDC-3239-9B77CF2A9D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04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9CC87972-0CE3-D681-B767-A3CB15894E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921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Texto&#10;&#10;Descripción generada automáticamente">
            <a:extLst>
              <a:ext uri="{FF2B5EF4-FFF2-40B4-BE49-F238E27FC236}">
                <a16:creationId xmlns:a16="http://schemas.microsoft.com/office/drawing/2014/main" id="{F75B6F74-7942-8825-D038-DC26626B20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99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Diagrama, Texto&#10;&#10;Descripción generada automáticamente">
            <a:extLst>
              <a:ext uri="{FF2B5EF4-FFF2-40B4-BE49-F238E27FC236}">
                <a16:creationId xmlns:a16="http://schemas.microsoft.com/office/drawing/2014/main" id="{6568C11F-CAC5-39AC-6A19-4B9D3479B2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65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188B3052-2E79-D988-107D-DEE67F730D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85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B369DE5A-A88F-AF22-B41F-BF96637405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Imagen 3" descr="Imagen que contiene azul, naranja, hombre, oscuro&#10;&#10;Descripción generada automáticamente">
            <a:extLst>
              <a:ext uri="{FF2B5EF4-FFF2-40B4-BE49-F238E27FC236}">
                <a16:creationId xmlns:a16="http://schemas.microsoft.com/office/drawing/2014/main" id="{93F30C32-2A99-3BD6-077C-71E73BED2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875" y="3214688"/>
            <a:ext cx="240982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773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agen 3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794AB862-0DCA-BEBE-EA69-3CE2B15030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62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>
            <a:extLst>
              <a:ext uri="{FF2B5EF4-FFF2-40B4-BE49-F238E27FC236}">
                <a16:creationId xmlns:a16="http://schemas.microsoft.com/office/drawing/2014/main" id="{2E28AF8E-09F6-1A33-C2F1-F80352ADE8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33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2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7C6632AD-1CB3-E079-A41F-CDF10B9388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" b="1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142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35</cp:revision>
  <dcterms:created xsi:type="dcterms:W3CDTF">2022-12-14T12:17:36Z</dcterms:created>
  <dcterms:modified xsi:type="dcterms:W3CDTF">2022-12-14T12:21:55Z</dcterms:modified>
</cp:coreProperties>
</file>