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59BF6-2781-4E64-AB8F-8EB6BEEECA96}" v="44" dt="2022-12-15T12:23:27.504"/>
    <p1510:client id="{29A6F8DD-0F6F-421D-B48B-687B62EF9669}" v="5" dt="2022-12-22T13:36:59.351"/>
    <p1510:client id="{79E0B0AF-5C1A-4584-874D-6C78682A096D}" v="6" dt="2022-12-22T13:35:11.426"/>
    <p1510:client id="{B52C1E50-DC9E-4D15-AA26-A6DBD5D89DA0}" v="1" dt="2022-12-15T12:37:16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52C1E50-DC9E-4D15-AA26-A6DBD5D89DA0}"/>
    <pc:docChg chg="addSld">
      <pc:chgData name="" userId="" providerId="" clId="Web-{B52C1E50-DC9E-4D15-AA26-A6DBD5D89DA0}" dt="2022-12-15T12:37:16.072" v="0"/>
      <pc:docMkLst>
        <pc:docMk/>
      </pc:docMkLst>
      <pc:sldChg chg="new">
        <pc:chgData name="" userId="" providerId="" clId="Web-{B52C1E50-DC9E-4D15-AA26-A6DBD5D89DA0}" dt="2022-12-15T12:37:16.072" v="0"/>
        <pc:sldMkLst>
          <pc:docMk/>
          <pc:sldMk cId="4085999944" sldId="264"/>
        </pc:sldMkLst>
      </pc:sldChg>
    </pc:docChg>
  </pc:docChgLst>
  <pc:docChgLst>
    <pc:chgData name="Miryan Rodríguez San José" userId="651c1d2d52264eb5" providerId="Windows Live" clId="Web-{29959BF6-2781-4E64-AB8F-8EB6BEEECA96}"/>
    <pc:docChg chg="addSld modSld">
      <pc:chgData name="Miryan Rodríguez San José" userId="651c1d2d52264eb5" providerId="Windows Live" clId="Web-{29959BF6-2781-4E64-AB8F-8EB6BEEECA96}" dt="2022-12-15T12:23:27.504" v="43" actId="1076"/>
      <pc:docMkLst>
        <pc:docMk/>
      </pc:docMkLst>
      <pc:sldChg chg="addSp delSp modSp mod setBg">
        <pc:chgData name="Miryan Rodríguez San José" userId="651c1d2d52264eb5" providerId="Windows Live" clId="Web-{29959BF6-2781-4E64-AB8F-8EB6BEEECA96}" dt="2022-12-15T12:19:11.635" v="3"/>
        <pc:sldMkLst>
          <pc:docMk/>
          <pc:sldMk cId="2406273178" sldId="256"/>
        </pc:sldMkLst>
        <pc:spChg chg="del">
          <ac:chgData name="Miryan Rodríguez San José" userId="651c1d2d52264eb5" providerId="Windows Live" clId="Web-{29959BF6-2781-4E64-AB8F-8EB6BEEECA96}" dt="2022-12-15T12:18:49.978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29959BF6-2781-4E64-AB8F-8EB6BEEECA96}" dt="2022-12-15T12:18:53.244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29959BF6-2781-4E64-AB8F-8EB6BEEECA96}" dt="2022-12-15T12:19:11.635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19:11.635" v="3"/>
          <ac:picMkLst>
            <pc:docMk/>
            <pc:sldMk cId="2406273178" sldId="256"/>
            <ac:picMk id="4" creationId="{CE20F1FD-C90B-1040-2D0C-709EEEBF3E35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19:26.698" v="6"/>
        <pc:sldMkLst>
          <pc:docMk/>
          <pc:sldMk cId="627038245" sldId="257"/>
        </pc:sldMkLst>
        <pc:spChg chg="add">
          <ac:chgData name="Miryan Rodríguez San José" userId="651c1d2d52264eb5" providerId="Windows Live" clId="Web-{29959BF6-2781-4E64-AB8F-8EB6BEEECA96}" dt="2022-12-15T12:19:26.698" v="6"/>
          <ac:spMkLst>
            <pc:docMk/>
            <pc:sldMk cId="627038245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19:26.698" v="6"/>
          <ac:picMkLst>
            <pc:docMk/>
            <pc:sldMk cId="627038245" sldId="257"/>
            <ac:picMk id="2" creationId="{14ED261D-C813-3E85-3173-A40C748CA45D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19:41.293" v="9"/>
        <pc:sldMkLst>
          <pc:docMk/>
          <pc:sldMk cId="1874053045" sldId="258"/>
        </pc:sldMkLst>
        <pc:spChg chg="add">
          <ac:chgData name="Miryan Rodríguez San José" userId="651c1d2d52264eb5" providerId="Windows Live" clId="Web-{29959BF6-2781-4E64-AB8F-8EB6BEEECA96}" dt="2022-12-15T12:19:41.293" v="9"/>
          <ac:spMkLst>
            <pc:docMk/>
            <pc:sldMk cId="1874053045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19:41.293" v="9"/>
          <ac:picMkLst>
            <pc:docMk/>
            <pc:sldMk cId="1874053045" sldId="258"/>
            <ac:picMk id="2" creationId="{CD284287-7892-8118-A828-D9BD290141FF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19:55.918" v="12"/>
        <pc:sldMkLst>
          <pc:docMk/>
          <pc:sldMk cId="2872805474" sldId="259"/>
        </pc:sldMkLst>
        <pc:spChg chg="add">
          <ac:chgData name="Miryan Rodríguez San José" userId="651c1d2d52264eb5" providerId="Windows Live" clId="Web-{29959BF6-2781-4E64-AB8F-8EB6BEEECA96}" dt="2022-12-15T12:19:55.918" v="12"/>
          <ac:spMkLst>
            <pc:docMk/>
            <pc:sldMk cId="2872805474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19:55.918" v="12"/>
          <ac:picMkLst>
            <pc:docMk/>
            <pc:sldMk cId="2872805474" sldId="259"/>
            <ac:picMk id="2" creationId="{9BC9052C-3522-4882-43F5-A7AA8BCAABE7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20:08.153" v="15"/>
        <pc:sldMkLst>
          <pc:docMk/>
          <pc:sldMk cId="478955078" sldId="260"/>
        </pc:sldMkLst>
        <pc:spChg chg="add">
          <ac:chgData name="Miryan Rodríguez San José" userId="651c1d2d52264eb5" providerId="Windows Live" clId="Web-{29959BF6-2781-4E64-AB8F-8EB6BEEECA96}" dt="2022-12-15T12:20:08.153" v="15"/>
          <ac:spMkLst>
            <pc:docMk/>
            <pc:sldMk cId="478955078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20:08.153" v="15"/>
          <ac:picMkLst>
            <pc:docMk/>
            <pc:sldMk cId="478955078" sldId="260"/>
            <ac:picMk id="2" creationId="{CD00B105-C24C-E395-EFED-B89BA7F9365A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20:20.435" v="18"/>
        <pc:sldMkLst>
          <pc:docMk/>
          <pc:sldMk cId="3462135396" sldId="261"/>
        </pc:sldMkLst>
        <pc:spChg chg="add">
          <ac:chgData name="Miryan Rodríguez San José" userId="651c1d2d52264eb5" providerId="Windows Live" clId="Web-{29959BF6-2781-4E64-AB8F-8EB6BEEECA96}" dt="2022-12-15T12:20:20.435" v="18"/>
          <ac:spMkLst>
            <pc:docMk/>
            <pc:sldMk cId="3462135396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20:20.435" v="18"/>
          <ac:picMkLst>
            <pc:docMk/>
            <pc:sldMk cId="3462135396" sldId="261"/>
            <ac:picMk id="2" creationId="{22BE7203-F44C-4F91-B757-C7C0F36C1EB4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20:34.107" v="21"/>
        <pc:sldMkLst>
          <pc:docMk/>
          <pc:sldMk cId="2670492545" sldId="262"/>
        </pc:sldMkLst>
        <pc:spChg chg="add">
          <ac:chgData name="Miryan Rodríguez San José" userId="651c1d2d52264eb5" providerId="Windows Live" clId="Web-{29959BF6-2781-4E64-AB8F-8EB6BEEECA96}" dt="2022-12-15T12:20:34.107" v="21"/>
          <ac:spMkLst>
            <pc:docMk/>
            <pc:sldMk cId="2670492545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20:34.107" v="21"/>
          <ac:picMkLst>
            <pc:docMk/>
            <pc:sldMk cId="2670492545" sldId="262"/>
            <ac:picMk id="2" creationId="{5ED77016-9DD1-6D84-7483-A6E8AC5B7186}"/>
          </ac:picMkLst>
        </pc:picChg>
      </pc:sldChg>
      <pc:sldChg chg="addSp modSp new mod setBg">
        <pc:chgData name="Miryan Rodríguez San José" userId="651c1d2d52264eb5" providerId="Windows Live" clId="Web-{29959BF6-2781-4E64-AB8F-8EB6BEEECA96}" dt="2022-12-15T12:23:27.504" v="43" actId="1076"/>
        <pc:sldMkLst>
          <pc:docMk/>
          <pc:sldMk cId="985138243" sldId="263"/>
        </pc:sldMkLst>
        <pc:spChg chg="add mod">
          <ac:chgData name="Miryan Rodríguez San José" userId="651c1d2d52264eb5" providerId="Windows Live" clId="Web-{29959BF6-2781-4E64-AB8F-8EB6BEEECA96}" dt="2022-12-15T12:22:47.518" v="37" actId="1076"/>
          <ac:spMkLst>
            <pc:docMk/>
            <pc:sldMk cId="985138243" sldId="263"/>
            <ac:spMk id="3" creationId="{6AB71CD8-55AF-8A6F-A64A-98A569A1AA3B}"/>
          </ac:spMkLst>
        </pc:spChg>
        <pc:spChg chg="add mod">
          <ac:chgData name="Miryan Rodríguez San José" userId="651c1d2d52264eb5" providerId="Windows Live" clId="Web-{29959BF6-2781-4E64-AB8F-8EB6BEEECA96}" dt="2022-12-15T12:22:52.893" v="38" actId="1076"/>
          <ac:spMkLst>
            <pc:docMk/>
            <pc:sldMk cId="985138243" sldId="263"/>
            <ac:spMk id="4" creationId="{412FB125-FB9B-D414-2E8D-8AF6B871913B}"/>
          </ac:spMkLst>
        </pc:spChg>
        <pc:spChg chg="add mod">
          <ac:chgData name="Miryan Rodríguez San José" userId="651c1d2d52264eb5" providerId="Windows Live" clId="Web-{29959BF6-2781-4E64-AB8F-8EB6BEEECA96}" dt="2022-12-15T12:23:27.504" v="43" actId="1076"/>
          <ac:spMkLst>
            <pc:docMk/>
            <pc:sldMk cId="985138243" sldId="263"/>
            <ac:spMk id="5" creationId="{7B4A974C-3C9B-6718-96AE-860BB266B6DF}"/>
          </ac:spMkLst>
        </pc:spChg>
        <pc:spChg chg="add">
          <ac:chgData name="Miryan Rodríguez San José" userId="651c1d2d52264eb5" providerId="Windows Live" clId="Web-{29959BF6-2781-4E64-AB8F-8EB6BEEECA96}" dt="2022-12-15T12:21:22.437" v="24"/>
          <ac:spMkLst>
            <pc:docMk/>
            <pc:sldMk cId="985138243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9959BF6-2781-4E64-AB8F-8EB6BEEECA96}" dt="2022-12-15T12:21:22.437" v="24"/>
          <ac:picMkLst>
            <pc:docMk/>
            <pc:sldMk cId="985138243" sldId="263"/>
            <ac:picMk id="2" creationId="{B44760C9-ADF9-8A5A-FBAF-5A1F2762C6EF}"/>
          </ac:picMkLst>
        </pc:picChg>
      </pc:sldChg>
    </pc:docChg>
  </pc:docChgLst>
  <pc:docChgLst>
    <pc:chgData name="Miryan Rodríguez San José" userId="651c1d2d52264eb5" providerId="Windows Live" clId="Web-{29A6F8DD-0F6F-421D-B48B-687B62EF9669}"/>
    <pc:docChg chg="modSld">
      <pc:chgData name="Miryan Rodríguez San José" userId="651c1d2d52264eb5" providerId="Windows Live" clId="Web-{29A6F8DD-0F6F-421D-B48B-687B62EF9669}" dt="2022-12-22T13:36:59.351" v="3" actId="1076"/>
      <pc:docMkLst>
        <pc:docMk/>
      </pc:docMkLst>
      <pc:sldChg chg="addSp modSp">
        <pc:chgData name="Miryan Rodríguez San José" userId="651c1d2d52264eb5" providerId="Windows Live" clId="Web-{29A6F8DD-0F6F-421D-B48B-687B62EF9669}" dt="2022-12-22T13:36:59.351" v="3" actId="1076"/>
        <pc:sldMkLst>
          <pc:docMk/>
          <pc:sldMk cId="2406273178" sldId="256"/>
        </pc:sldMkLst>
        <pc:picChg chg="add mod">
          <ac:chgData name="Miryan Rodríguez San José" userId="651c1d2d52264eb5" providerId="Windows Live" clId="Web-{29A6F8DD-0F6F-421D-B48B-687B62EF9669}" dt="2022-12-22T13:36:59.351" v="3" actId="1076"/>
          <ac:picMkLst>
            <pc:docMk/>
            <pc:sldMk cId="2406273178" sldId="256"/>
            <ac:picMk id="2" creationId="{C4C200C7-8F6D-AEDE-8B9B-4006FF1DF82B}"/>
          </ac:picMkLst>
        </pc:picChg>
      </pc:sldChg>
    </pc:docChg>
  </pc:docChgLst>
  <pc:docChgLst>
    <pc:chgData name="Miryan Rodríguez San José" userId="651c1d2d52264eb5" providerId="Windows Live" clId="Web-{79E0B0AF-5C1A-4584-874D-6C78682A096D}"/>
    <pc:docChg chg="addSld delSld modSld">
      <pc:chgData name="Miryan Rodríguez San José" userId="651c1d2d52264eb5" providerId="Windows Live" clId="Web-{79E0B0AF-5C1A-4584-874D-6C78682A096D}" dt="2022-12-22T13:35:14.645" v="6"/>
      <pc:docMkLst>
        <pc:docMk/>
      </pc:docMkLst>
      <pc:sldChg chg="addSp modSp new mod setBg">
        <pc:chgData name="Miryan Rodríguez San José" userId="651c1d2d52264eb5" providerId="Windows Live" clId="Web-{79E0B0AF-5C1A-4584-874D-6C78682A096D}" dt="2022-12-22T13:35:01.895" v="3"/>
        <pc:sldMkLst>
          <pc:docMk/>
          <pc:sldMk cId="3682964265" sldId="264"/>
        </pc:sldMkLst>
        <pc:spChg chg="add">
          <ac:chgData name="Miryan Rodríguez San José" userId="651c1d2d52264eb5" providerId="Windows Live" clId="Web-{79E0B0AF-5C1A-4584-874D-6C78682A096D}" dt="2022-12-22T13:35:01.895" v="3"/>
          <ac:spMkLst>
            <pc:docMk/>
            <pc:sldMk cId="3682964265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9E0B0AF-5C1A-4584-874D-6C78682A096D}" dt="2022-12-22T13:35:01.895" v="3"/>
          <ac:picMkLst>
            <pc:docMk/>
            <pc:sldMk cId="3682964265" sldId="264"/>
            <ac:picMk id="2" creationId="{B9DD36E7-0C01-5790-1131-D45643D76E86}"/>
          </ac:picMkLst>
        </pc:picChg>
      </pc:sldChg>
      <pc:sldChg chg="del">
        <pc:chgData name="Miryan Rodríguez San José" userId="651c1d2d52264eb5" providerId="Windows Live" clId="Web-{79E0B0AF-5C1A-4584-874D-6C78682A096D}" dt="2022-12-22T13:34:13.565" v="0"/>
        <pc:sldMkLst>
          <pc:docMk/>
          <pc:sldMk cId="4085999944" sldId="264"/>
        </pc:sldMkLst>
      </pc:sldChg>
      <pc:sldChg chg="addSp modSp new mod setBg">
        <pc:chgData name="Miryan Rodríguez San José" userId="651c1d2d52264eb5" providerId="Windows Live" clId="Web-{79E0B0AF-5C1A-4584-874D-6C78682A096D}" dt="2022-12-22T13:35:14.645" v="6"/>
        <pc:sldMkLst>
          <pc:docMk/>
          <pc:sldMk cId="4179017202" sldId="265"/>
        </pc:sldMkLst>
        <pc:spChg chg="add">
          <ac:chgData name="Miryan Rodríguez San José" userId="651c1d2d52264eb5" providerId="Windows Live" clId="Web-{79E0B0AF-5C1A-4584-874D-6C78682A096D}" dt="2022-12-22T13:35:14.645" v="6"/>
          <ac:spMkLst>
            <pc:docMk/>
            <pc:sldMk cId="4179017202" sldId="265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9E0B0AF-5C1A-4584-874D-6C78682A096D}" dt="2022-12-22T13:35:14.645" v="6"/>
          <ac:picMkLst>
            <pc:docMk/>
            <pc:sldMk cId="4179017202" sldId="265"/>
            <ac:picMk id="2" creationId="{220E3E3D-2088-4691-32C5-64DE2C5D06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pus.org/es/resources/que-es-el-lupu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upusresearch.org/en-espanol/acerca-del-lupus/que-es-el-lupus/" TargetMode="External"/><Relationship Id="rId4" Type="http://schemas.openxmlformats.org/officeDocument/2006/relationships/hyperlink" Target="https://www.mayoclinic.org/es-es/diseases-conditions/lupus/symptoms-causes/syc-203657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E20F1FD-C90B-1040-2D0C-709EEEBF3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4C200C7-8F6D-AEDE-8B9B-4006FF1DF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8" y="2157413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220E3E3D-2088-4691-32C5-64DE2C5D0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4ED261D-C813-3E85-3173-A40C748CA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CD284287-7892-8118-A828-D9BD29014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BC9052C-3522-4882-43F5-A7AA8BCAA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CD00B105-C24C-E395-EFED-B89BA7F93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5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BE7203-F44C-4F91-B757-C7C0F36C1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5ED77016-9DD1-6D84-7483-A6E8AC5B7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9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B44760C9-ADF9-8A5A-FBAF-5A1F2762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B71CD8-55AF-8A6F-A64A-98A569A1AA3B}"/>
              </a:ext>
            </a:extLst>
          </p:cNvPr>
          <p:cNvSpPr txBox="1"/>
          <p:nvPr/>
        </p:nvSpPr>
        <p:spPr>
          <a:xfrm>
            <a:off x="2847975" y="2314574"/>
            <a:ext cx="6505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>
                <a:ea typeface="+mn-lt"/>
                <a:cs typeface="+mn-lt"/>
                <a:hlinkClick r:id="rId3"/>
              </a:rPr>
              <a:t>https://rarediseases.info.nih.gov/espanol/12006/quiste-de-tarlov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2FB125-FB9B-D414-2E8D-8AF6B871913B}"/>
              </a:ext>
            </a:extLst>
          </p:cNvPr>
          <p:cNvSpPr txBox="1"/>
          <p:nvPr/>
        </p:nvSpPr>
        <p:spPr>
          <a:xfrm>
            <a:off x="2886075" y="3429000"/>
            <a:ext cx="642937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>
                <a:ea typeface="+mn-lt"/>
                <a:cs typeface="+mn-lt"/>
                <a:hlinkClick r:id="rId4"/>
              </a:rPr>
              <a:t>https://www.cancercarewny.com/content.aspx?chunkiid=527290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974C-3C9B-6718-96AE-860BB266B6DF}"/>
              </a:ext>
            </a:extLst>
          </p:cNvPr>
          <p:cNvSpPr txBox="1"/>
          <p:nvPr/>
        </p:nvSpPr>
        <p:spPr>
          <a:xfrm>
            <a:off x="2314574" y="4505324"/>
            <a:ext cx="7772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>
                <a:ea typeface="+mn-lt"/>
                <a:cs typeface="+mn-lt"/>
                <a:hlinkClick r:id="rId5"/>
              </a:rPr>
              <a:t>https://www.blogdehla.es/quistes-de-tarlov-que-son-diagnostico-tratamiento/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3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B9DD36E7-0C01-5790-1131-D45643D76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4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9</cp:revision>
  <dcterms:created xsi:type="dcterms:W3CDTF">2022-12-15T12:18:46Z</dcterms:created>
  <dcterms:modified xsi:type="dcterms:W3CDTF">2022-12-22T13:37:02Z</dcterms:modified>
</cp:coreProperties>
</file>