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7EFC2-A494-4300-8399-F9A36384DBA2}" v="22" dt="2023-03-10T10:46:05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yan Rodríguez San José" userId="651c1d2d52264eb5" providerId="Windows Live" clId="Web-{E537EFC2-A494-4300-8399-F9A36384DBA2}"/>
    <pc:docChg chg="addSld modSld">
      <pc:chgData name="Miryan Rodríguez San José" userId="651c1d2d52264eb5" providerId="Windows Live" clId="Web-{E537EFC2-A494-4300-8399-F9A36384DBA2}" dt="2023-03-10T10:46:23.781" v="24"/>
      <pc:docMkLst>
        <pc:docMk/>
      </pc:docMkLst>
      <pc:sldChg chg="addSp delSp modSp mod setBg">
        <pc:chgData name="Miryan Rodríguez San José" userId="651c1d2d52264eb5" providerId="Windows Live" clId="Web-{E537EFC2-A494-4300-8399-F9A36384DBA2}" dt="2023-03-10T10:44:33.246" v="3"/>
        <pc:sldMkLst>
          <pc:docMk/>
          <pc:sldMk cId="2406273178" sldId="256"/>
        </pc:sldMkLst>
        <pc:spChg chg="del">
          <ac:chgData name="Miryan Rodríguez San José" userId="651c1d2d52264eb5" providerId="Windows Live" clId="Web-{E537EFC2-A494-4300-8399-F9A36384DBA2}" dt="2023-03-10T10:44:15.745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Miryan Rodríguez San José" userId="651c1d2d52264eb5" providerId="Windows Live" clId="Web-{E537EFC2-A494-4300-8399-F9A36384DBA2}" dt="2023-03-10T10:44:17.698" v="1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Miryan Rodríguez San José" userId="651c1d2d52264eb5" providerId="Windows Live" clId="Web-{E537EFC2-A494-4300-8399-F9A36384DBA2}" dt="2023-03-10T10:44:33.246" v="3"/>
          <ac:spMkLst>
            <pc:docMk/>
            <pc:sldMk cId="2406273178" sldId="256"/>
            <ac:spMk id="9" creationId="{42A4FC2C-047E-45A5-965D-8E1E3BF09BC6}"/>
          </ac:spMkLst>
        </pc:spChg>
        <pc:picChg chg="add mod">
          <ac:chgData name="Miryan Rodríguez San José" userId="651c1d2d52264eb5" providerId="Windows Live" clId="Web-{E537EFC2-A494-4300-8399-F9A36384DBA2}" dt="2023-03-10T10:44:33.246" v="3"/>
          <ac:picMkLst>
            <pc:docMk/>
            <pc:sldMk cId="2406273178" sldId="256"/>
            <ac:picMk id="4" creationId="{D6F28BF9-4659-959C-2C07-7874DCA7F2B4}"/>
          </ac:picMkLst>
        </pc:picChg>
      </pc:sldChg>
      <pc:sldChg chg="addSp modSp new mod setBg">
        <pc:chgData name="Miryan Rodríguez San José" userId="651c1d2d52264eb5" providerId="Windows Live" clId="Web-{E537EFC2-A494-4300-8399-F9A36384DBA2}" dt="2023-03-10T10:44:46.981" v="6"/>
        <pc:sldMkLst>
          <pc:docMk/>
          <pc:sldMk cId="441590595" sldId="257"/>
        </pc:sldMkLst>
        <pc:spChg chg="add">
          <ac:chgData name="Miryan Rodríguez San José" userId="651c1d2d52264eb5" providerId="Windows Live" clId="Web-{E537EFC2-A494-4300-8399-F9A36384DBA2}" dt="2023-03-10T10:44:46.981" v="6"/>
          <ac:spMkLst>
            <pc:docMk/>
            <pc:sldMk cId="441590595" sldId="257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537EFC2-A494-4300-8399-F9A36384DBA2}" dt="2023-03-10T10:44:46.981" v="6"/>
          <ac:picMkLst>
            <pc:docMk/>
            <pc:sldMk cId="441590595" sldId="257"/>
            <ac:picMk id="2" creationId="{87053FBB-7D3E-C3D3-784E-E61B9C35BB5B}"/>
          </ac:picMkLst>
        </pc:picChg>
      </pc:sldChg>
      <pc:sldChg chg="addSp modSp new mod setBg">
        <pc:chgData name="Miryan Rodríguez San José" userId="651c1d2d52264eb5" providerId="Windows Live" clId="Web-{E537EFC2-A494-4300-8399-F9A36384DBA2}" dt="2023-03-10T10:45:00.778" v="9"/>
        <pc:sldMkLst>
          <pc:docMk/>
          <pc:sldMk cId="2727533734" sldId="258"/>
        </pc:sldMkLst>
        <pc:spChg chg="add">
          <ac:chgData name="Miryan Rodríguez San José" userId="651c1d2d52264eb5" providerId="Windows Live" clId="Web-{E537EFC2-A494-4300-8399-F9A36384DBA2}" dt="2023-03-10T10:45:00.778" v="9"/>
          <ac:spMkLst>
            <pc:docMk/>
            <pc:sldMk cId="2727533734" sldId="258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537EFC2-A494-4300-8399-F9A36384DBA2}" dt="2023-03-10T10:45:00.778" v="9"/>
          <ac:picMkLst>
            <pc:docMk/>
            <pc:sldMk cId="2727533734" sldId="258"/>
            <ac:picMk id="2" creationId="{F6C45A2D-12A6-587F-3C95-2EDB0C75C5D2}"/>
          </ac:picMkLst>
        </pc:picChg>
      </pc:sldChg>
      <pc:sldChg chg="addSp modSp new mod setBg">
        <pc:chgData name="Miryan Rodríguez San José" userId="651c1d2d52264eb5" providerId="Windows Live" clId="Web-{E537EFC2-A494-4300-8399-F9A36384DBA2}" dt="2023-03-10T10:45:20.326" v="12"/>
        <pc:sldMkLst>
          <pc:docMk/>
          <pc:sldMk cId="882499376" sldId="259"/>
        </pc:sldMkLst>
        <pc:spChg chg="add">
          <ac:chgData name="Miryan Rodríguez San José" userId="651c1d2d52264eb5" providerId="Windows Live" clId="Web-{E537EFC2-A494-4300-8399-F9A36384DBA2}" dt="2023-03-10T10:45:20.326" v="12"/>
          <ac:spMkLst>
            <pc:docMk/>
            <pc:sldMk cId="882499376" sldId="259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537EFC2-A494-4300-8399-F9A36384DBA2}" dt="2023-03-10T10:45:20.326" v="12"/>
          <ac:picMkLst>
            <pc:docMk/>
            <pc:sldMk cId="882499376" sldId="259"/>
            <ac:picMk id="2" creationId="{6D4B9ABD-D010-8253-23C7-8FD921E0ADDD}"/>
          </ac:picMkLst>
        </pc:picChg>
      </pc:sldChg>
      <pc:sldChg chg="addSp modSp new mod setBg">
        <pc:chgData name="Miryan Rodríguez San José" userId="651c1d2d52264eb5" providerId="Windows Live" clId="Web-{E537EFC2-A494-4300-8399-F9A36384DBA2}" dt="2023-03-10T10:45:32.498" v="15"/>
        <pc:sldMkLst>
          <pc:docMk/>
          <pc:sldMk cId="4194983950" sldId="260"/>
        </pc:sldMkLst>
        <pc:spChg chg="add">
          <ac:chgData name="Miryan Rodríguez San José" userId="651c1d2d52264eb5" providerId="Windows Live" clId="Web-{E537EFC2-A494-4300-8399-F9A36384DBA2}" dt="2023-03-10T10:45:32.498" v="15"/>
          <ac:spMkLst>
            <pc:docMk/>
            <pc:sldMk cId="4194983950" sldId="260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537EFC2-A494-4300-8399-F9A36384DBA2}" dt="2023-03-10T10:45:32.498" v="15"/>
          <ac:picMkLst>
            <pc:docMk/>
            <pc:sldMk cId="4194983950" sldId="260"/>
            <ac:picMk id="2" creationId="{520A2205-9CD2-03D9-335A-297AAFF0AAD4}"/>
          </ac:picMkLst>
        </pc:picChg>
      </pc:sldChg>
      <pc:sldChg chg="addSp modSp new mod setBg">
        <pc:chgData name="Miryan Rodríguez San José" userId="651c1d2d52264eb5" providerId="Windows Live" clId="Web-{E537EFC2-A494-4300-8399-F9A36384DBA2}" dt="2023-03-10T10:45:45.452" v="18"/>
        <pc:sldMkLst>
          <pc:docMk/>
          <pc:sldMk cId="4287722314" sldId="261"/>
        </pc:sldMkLst>
        <pc:spChg chg="add">
          <ac:chgData name="Miryan Rodríguez San José" userId="651c1d2d52264eb5" providerId="Windows Live" clId="Web-{E537EFC2-A494-4300-8399-F9A36384DBA2}" dt="2023-03-10T10:45:45.452" v="18"/>
          <ac:spMkLst>
            <pc:docMk/>
            <pc:sldMk cId="4287722314" sldId="261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537EFC2-A494-4300-8399-F9A36384DBA2}" dt="2023-03-10T10:45:45.452" v="18"/>
          <ac:picMkLst>
            <pc:docMk/>
            <pc:sldMk cId="4287722314" sldId="261"/>
            <ac:picMk id="2" creationId="{363ED861-D14F-9890-6500-B0D1EC9F9B86}"/>
          </ac:picMkLst>
        </pc:picChg>
      </pc:sldChg>
      <pc:sldChg chg="addSp modSp new mod setBg">
        <pc:chgData name="Miryan Rodríguez San José" userId="651c1d2d52264eb5" providerId="Windows Live" clId="Web-{E537EFC2-A494-4300-8399-F9A36384DBA2}" dt="2023-03-10T10:45:58.952" v="21"/>
        <pc:sldMkLst>
          <pc:docMk/>
          <pc:sldMk cId="4168104853" sldId="262"/>
        </pc:sldMkLst>
        <pc:spChg chg="add">
          <ac:chgData name="Miryan Rodríguez San José" userId="651c1d2d52264eb5" providerId="Windows Live" clId="Web-{E537EFC2-A494-4300-8399-F9A36384DBA2}" dt="2023-03-10T10:45:58.952" v="21"/>
          <ac:spMkLst>
            <pc:docMk/>
            <pc:sldMk cId="4168104853" sldId="262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537EFC2-A494-4300-8399-F9A36384DBA2}" dt="2023-03-10T10:45:58.952" v="21"/>
          <ac:picMkLst>
            <pc:docMk/>
            <pc:sldMk cId="4168104853" sldId="262"/>
            <ac:picMk id="2" creationId="{2D65FBAB-D6A2-29DE-C8C6-2FFDF7A06C2D}"/>
          </ac:picMkLst>
        </pc:picChg>
      </pc:sldChg>
      <pc:sldChg chg="addSp modSp new mod setBg">
        <pc:chgData name="Miryan Rodríguez San José" userId="651c1d2d52264eb5" providerId="Windows Live" clId="Web-{E537EFC2-A494-4300-8399-F9A36384DBA2}" dt="2023-03-10T10:46:23.781" v="24"/>
        <pc:sldMkLst>
          <pc:docMk/>
          <pc:sldMk cId="195765047" sldId="263"/>
        </pc:sldMkLst>
        <pc:spChg chg="add">
          <ac:chgData name="Miryan Rodríguez San José" userId="651c1d2d52264eb5" providerId="Windows Live" clId="Web-{E537EFC2-A494-4300-8399-F9A36384DBA2}" dt="2023-03-10T10:46:23.781" v="24"/>
          <ac:spMkLst>
            <pc:docMk/>
            <pc:sldMk cId="195765047" sldId="263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E537EFC2-A494-4300-8399-F9A36384DBA2}" dt="2023-03-10T10:46:23.781" v="24"/>
          <ac:picMkLst>
            <pc:docMk/>
            <pc:sldMk cId="195765047" sldId="263"/>
            <ac:picMk id="2" creationId="{BA969709-5786-F44B-1D9A-A4EE41FD50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6F28BF9-4659-959C-2C07-7874DCA7F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87053FBB-7D3E-C3D3-784E-E61B9C35B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9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6C45A2D-12A6-587F-3C95-2EDB0C75C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3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D4B9ABD-D010-8253-23C7-8FD921E0A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9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20A2205-9CD2-03D9-335A-297AAFF0A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8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363ED861-D14F-9890-6500-B0D1EC9F9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2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Una 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2D65FBAB-D6A2-29DE-C8C6-2FFDF7A06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0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BA969709-5786-F44B-1D9A-A4EE41FD5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21</cp:revision>
  <dcterms:created xsi:type="dcterms:W3CDTF">2023-03-10T10:44:02Z</dcterms:created>
  <dcterms:modified xsi:type="dcterms:W3CDTF">2023-03-10T10:46:27Z</dcterms:modified>
</cp:coreProperties>
</file>