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9887E-94F9-42F4-95C9-9C12B454FA28}" v="48" dt="2023-04-12T11:46:54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yan Rodríguez San José" userId="651c1d2d52264eb5" providerId="Windows Live" clId="Web-{0A49887E-94F9-42F4-95C9-9C12B454FA28}"/>
    <pc:docChg chg="addSld modSld">
      <pc:chgData name="Miryan Rodríguez San José" userId="651c1d2d52264eb5" providerId="Windows Live" clId="Web-{0A49887E-94F9-42F4-95C9-9C12B454FA28}" dt="2023-04-12T11:46:54.997" v="41" actId="14100"/>
      <pc:docMkLst>
        <pc:docMk/>
      </pc:docMkLst>
      <pc:sldChg chg="addSp delSp modSp">
        <pc:chgData name="Miryan Rodríguez San José" userId="651c1d2d52264eb5" providerId="Windows Live" clId="Web-{0A49887E-94F9-42F4-95C9-9C12B454FA28}" dt="2023-04-12T11:42:39.729" v="4" actId="14100"/>
        <pc:sldMkLst>
          <pc:docMk/>
          <pc:sldMk cId="2406273178" sldId="256"/>
        </pc:sldMkLst>
        <pc:spChg chg="del">
          <ac:chgData name="Miryan Rodríguez San José" userId="651c1d2d52264eb5" providerId="Windows Live" clId="Web-{0A49887E-94F9-42F4-95C9-9C12B454FA28}" dt="2023-04-12T11:42:13.463" v="0"/>
          <ac:spMkLst>
            <pc:docMk/>
            <pc:sldMk cId="2406273178" sldId="256"/>
            <ac:spMk id="2" creationId="{00000000-0000-0000-0000-000000000000}"/>
          </ac:spMkLst>
        </pc:spChg>
        <pc:spChg chg="del">
          <ac:chgData name="Miryan Rodríguez San José" userId="651c1d2d52264eb5" providerId="Windows Live" clId="Web-{0A49887E-94F9-42F4-95C9-9C12B454FA28}" dt="2023-04-12T11:42:16.416" v="1"/>
          <ac:spMkLst>
            <pc:docMk/>
            <pc:sldMk cId="2406273178" sldId="256"/>
            <ac:spMk id="3" creationId="{00000000-0000-0000-0000-000000000000}"/>
          </ac:spMkLst>
        </pc:spChg>
        <pc:picChg chg="add mod">
          <ac:chgData name="Miryan Rodríguez San José" userId="651c1d2d52264eb5" providerId="Windows Live" clId="Web-{0A49887E-94F9-42F4-95C9-9C12B454FA28}" dt="2023-04-12T11:42:39.729" v="4" actId="14100"/>
          <ac:picMkLst>
            <pc:docMk/>
            <pc:sldMk cId="2406273178" sldId="256"/>
            <ac:picMk id="4" creationId="{DA817EBC-E08F-6985-6AD4-ECB96FFA8AA8}"/>
          </ac:picMkLst>
        </pc:picChg>
      </pc:sldChg>
      <pc:sldChg chg="addSp modSp new">
        <pc:chgData name="Miryan Rodríguez San José" userId="651c1d2d52264eb5" providerId="Windows Live" clId="Web-{0A49887E-94F9-42F4-95C9-9C12B454FA28}" dt="2023-04-12T11:43:04.448" v="8" actId="14100"/>
        <pc:sldMkLst>
          <pc:docMk/>
          <pc:sldMk cId="2619345605" sldId="257"/>
        </pc:sldMkLst>
        <pc:picChg chg="add mod">
          <ac:chgData name="Miryan Rodríguez San José" userId="651c1d2d52264eb5" providerId="Windows Live" clId="Web-{0A49887E-94F9-42F4-95C9-9C12B454FA28}" dt="2023-04-12T11:43:04.448" v="8" actId="14100"/>
          <ac:picMkLst>
            <pc:docMk/>
            <pc:sldMk cId="2619345605" sldId="257"/>
            <ac:picMk id="2" creationId="{C8B98709-FDAC-E869-998F-2BC6D31DC1A3}"/>
          </ac:picMkLst>
        </pc:picChg>
      </pc:sldChg>
      <pc:sldChg chg="addSp modSp new">
        <pc:chgData name="Miryan Rodríguez San José" userId="651c1d2d52264eb5" providerId="Windows Live" clId="Web-{0A49887E-94F9-42F4-95C9-9C12B454FA28}" dt="2023-04-12T11:43:26.495" v="12" actId="14100"/>
        <pc:sldMkLst>
          <pc:docMk/>
          <pc:sldMk cId="3181549315" sldId="258"/>
        </pc:sldMkLst>
        <pc:picChg chg="add mod">
          <ac:chgData name="Miryan Rodríguez San José" userId="651c1d2d52264eb5" providerId="Windows Live" clId="Web-{0A49887E-94F9-42F4-95C9-9C12B454FA28}" dt="2023-04-12T11:43:26.495" v="12" actId="14100"/>
          <ac:picMkLst>
            <pc:docMk/>
            <pc:sldMk cId="3181549315" sldId="258"/>
            <ac:picMk id="2" creationId="{09DD7338-FF28-E581-0EC9-39CC40DC7A7B}"/>
          </ac:picMkLst>
        </pc:picChg>
      </pc:sldChg>
      <pc:sldChg chg="addSp modSp new">
        <pc:chgData name="Miryan Rodríguez San José" userId="651c1d2d52264eb5" providerId="Windows Live" clId="Web-{0A49887E-94F9-42F4-95C9-9C12B454FA28}" dt="2023-04-12T11:43:49.182" v="16" actId="14100"/>
        <pc:sldMkLst>
          <pc:docMk/>
          <pc:sldMk cId="688863401" sldId="259"/>
        </pc:sldMkLst>
        <pc:picChg chg="add mod">
          <ac:chgData name="Miryan Rodríguez San José" userId="651c1d2d52264eb5" providerId="Windows Live" clId="Web-{0A49887E-94F9-42F4-95C9-9C12B454FA28}" dt="2023-04-12T11:43:49.182" v="16" actId="14100"/>
          <ac:picMkLst>
            <pc:docMk/>
            <pc:sldMk cId="688863401" sldId="259"/>
            <ac:picMk id="2" creationId="{304682A1-2E03-673A-A68A-2A316AB92BC6}"/>
          </ac:picMkLst>
        </pc:picChg>
      </pc:sldChg>
      <pc:sldChg chg="addSp delSp modSp new">
        <pc:chgData name="Miryan Rodríguez San José" userId="651c1d2d52264eb5" providerId="Windows Live" clId="Web-{0A49887E-94F9-42F4-95C9-9C12B454FA28}" dt="2023-04-12T11:44:34.511" v="25"/>
        <pc:sldMkLst>
          <pc:docMk/>
          <pc:sldMk cId="3040064551" sldId="260"/>
        </pc:sldMkLst>
        <pc:picChg chg="add mod">
          <ac:chgData name="Miryan Rodríguez San José" userId="651c1d2d52264eb5" providerId="Windows Live" clId="Web-{0A49887E-94F9-42F4-95C9-9C12B454FA28}" dt="2023-04-12T11:44:17.917" v="20" actId="14100"/>
          <ac:picMkLst>
            <pc:docMk/>
            <pc:sldMk cId="3040064551" sldId="260"/>
            <ac:picMk id="2" creationId="{226EFD45-5381-340E-7C6E-20E93CFD5D82}"/>
          </ac:picMkLst>
        </pc:picChg>
        <pc:picChg chg="add del mod">
          <ac:chgData name="Miryan Rodríguez San José" userId="651c1d2d52264eb5" providerId="Windows Live" clId="Web-{0A49887E-94F9-42F4-95C9-9C12B454FA28}" dt="2023-04-12T11:44:34.511" v="25"/>
          <ac:picMkLst>
            <pc:docMk/>
            <pc:sldMk cId="3040064551" sldId="260"/>
            <ac:picMk id="3" creationId="{4D169D74-DA9A-06A2-890C-953832E9C60C}"/>
          </ac:picMkLst>
        </pc:picChg>
      </pc:sldChg>
      <pc:sldChg chg="addSp modSp new mod setBg">
        <pc:chgData name="Miryan Rodríguez San José" userId="651c1d2d52264eb5" providerId="Windows Live" clId="Web-{0A49887E-94F9-42F4-95C9-9C12B454FA28}" dt="2023-04-12T11:45:03.496" v="30"/>
        <pc:sldMkLst>
          <pc:docMk/>
          <pc:sldMk cId="3137856459" sldId="261"/>
        </pc:sldMkLst>
        <pc:spChg chg="add">
          <ac:chgData name="Miryan Rodríguez San José" userId="651c1d2d52264eb5" providerId="Windows Live" clId="Web-{0A49887E-94F9-42F4-95C9-9C12B454FA28}" dt="2023-04-12T11:45:03.496" v="30"/>
          <ac:spMkLst>
            <pc:docMk/>
            <pc:sldMk cId="3137856459" sldId="261"/>
            <ac:spMk id="7" creationId="{C1DD1A8A-57D5-4A81-AD04-532B043C5611}"/>
          </ac:spMkLst>
        </pc:spChg>
        <pc:spChg chg="add">
          <ac:chgData name="Miryan Rodríguez San José" userId="651c1d2d52264eb5" providerId="Windows Live" clId="Web-{0A49887E-94F9-42F4-95C9-9C12B454FA28}" dt="2023-04-12T11:45:03.496" v="30"/>
          <ac:spMkLst>
            <pc:docMk/>
            <pc:sldMk cId="3137856459" sldId="261"/>
            <ac:spMk id="9" creationId="{007891EC-4501-44ED-A8C8-B11B6DB767AB}"/>
          </ac:spMkLst>
        </pc:spChg>
        <pc:picChg chg="add mod">
          <ac:chgData name="Miryan Rodríguez San José" userId="651c1d2d52264eb5" providerId="Windows Live" clId="Web-{0A49887E-94F9-42F4-95C9-9C12B454FA28}" dt="2023-04-12T11:45:03.496" v="30"/>
          <ac:picMkLst>
            <pc:docMk/>
            <pc:sldMk cId="3137856459" sldId="261"/>
            <ac:picMk id="2" creationId="{63E455EC-16EE-406A-E9A8-4C2C4D32644F}"/>
          </ac:picMkLst>
        </pc:picChg>
      </pc:sldChg>
      <pc:sldChg chg="addSp modSp new">
        <pc:chgData name="Miryan Rodríguez San José" userId="651c1d2d52264eb5" providerId="Windows Live" clId="Web-{0A49887E-94F9-42F4-95C9-9C12B454FA28}" dt="2023-04-12T11:45:57.543" v="33" actId="14100"/>
        <pc:sldMkLst>
          <pc:docMk/>
          <pc:sldMk cId="1843189096" sldId="262"/>
        </pc:sldMkLst>
        <pc:picChg chg="add mod">
          <ac:chgData name="Miryan Rodríguez San José" userId="651c1d2d52264eb5" providerId="Windows Live" clId="Web-{0A49887E-94F9-42F4-95C9-9C12B454FA28}" dt="2023-04-12T11:45:57.543" v="33" actId="14100"/>
          <ac:picMkLst>
            <pc:docMk/>
            <pc:sldMk cId="1843189096" sldId="262"/>
            <ac:picMk id="2" creationId="{F913F0DB-B20D-B7CE-8CBD-32685FD9E532}"/>
          </ac:picMkLst>
        </pc:picChg>
      </pc:sldChg>
      <pc:sldChg chg="addSp modSp new">
        <pc:chgData name="Miryan Rodríguez San José" userId="651c1d2d52264eb5" providerId="Windows Live" clId="Web-{0A49887E-94F9-42F4-95C9-9C12B454FA28}" dt="2023-04-12T11:46:27.637" v="37" actId="14100"/>
        <pc:sldMkLst>
          <pc:docMk/>
          <pc:sldMk cId="1192202624" sldId="263"/>
        </pc:sldMkLst>
        <pc:picChg chg="add mod">
          <ac:chgData name="Miryan Rodríguez San José" userId="651c1d2d52264eb5" providerId="Windows Live" clId="Web-{0A49887E-94F9-42F4-95C9-9C12B454FA28}" dt="2023-04-12T11:46:27.637" v="37" actId="14100"/>
          <ac:picMkLst>
            <pc:docMk/>
            <pc:sldMk cId="1192202624" sldId="263"/>
            <ac:picMk id="2" creationId="{5EFCE9EF-DD80-9914-AFA6-C78B9A60C7B6}"/>
          </ac:picMkLst>
        </pc:picChg>
      </pc:sldChg>
      <pc:sldChg chg="addSp modSp new">
        <pc:chgData name="Miryan Rodríguez San José" userId="651c1d2d52264eb5" providerId="Windows Live" clId="Web-{0A49887E-94F9-42F4-95C9-9C12B454FA28}" dt="2023-04-12T11:46:54.997" v="41" actId="14100"/>
        <pc:sldMkLst>
          <pc:docMk/>
          <pc:sldMk cId="366991201" sldId="264"/>
        </pc:sldMkLst>
        <pc:picChg chg="add mod">
          <ac:chgData name="Miryan Rodríguez San José" userId="651c1d2d52264eb5" providerId="Windows Live" clId="Web-{0A49887E-94F9-42F4-95C9-9C12B454FA28}" dt="2023-04-12T11:46:54.997" v="41" actId="14100"/>
          <ac:picMkLst>
            <pc:docMk/>
            <pc:sldMk cId="366991201" sldId="264"/>
            <ac:picMk id="2" creationId="{33C2AFE5-3DD9-A011-F831-CB1B04D956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12/04/2023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12/04/2023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12/04/2023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12/04/2023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Imagen que contiene Forma&#10;&#10;Descripción generada automáticamente">
            <a:extLst>
              <a:ext uri="{FF2B5EF4-FFF2-40B4-BE49-F238E27FC236}">
                <a16:creationId xmlns:a16="http://schemas.microsoft.com/office/drawing/2014/main" id="{DA817EBC-E08F-6985-6AD4-ECB96FFA8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" y="4677"/>
            <a:ext cx="12103570" cy="684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8B98709-FDAC-E869-998F-2BC6D31DC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" y="4677"/>
            <a:ext cx="12188237" cy="684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4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09DD7338-FF28-E581-0EC9-39CC40DC7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" y="4677"/>
            <a:ext cx="12188237" cy="68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4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04682A1-2E03-673A-A68A-2A316AB9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" y="4677"/>
            <a:ext cx="12188237" cy="68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6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226EFD45-5381-340E-7C6E-20E93CFD5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" y="4677"/>
            <a:ext cx="12244681" cy="69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6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2" descr="Gráfico, Gráfico de embudo&#10;&#10;Descripción generada automáticamente">
            <a:extLst>
              <a:ext uri="{FF2B5EF4-FFF2-40B4-BE49-F238E27FC236}">
                <a16:creationId xmlns:a16="http://schemas.microsoft.com/office/drawing/2014/main" id="{63E455EC-16EE-406A-E9A8-4C2C4D326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56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913F0DB-B20D-B7CE-8CBD-32685FD9E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" y="4677"/>
            <a:ext cx="12188237" cy="68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8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5EFCE9EF-DD80-9914-AFA6-C78B9A60C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" y="4677"/>
            <a:ext cx="12188237" cy="684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0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33C2AFE5-3DD9-A011-F831-CB1B04D9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" y="4677"/>
            <a:ext cx="12112977" cy="684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12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39</cp:revision>
  <dcterms:created xsi:type="dcterms:W3CDTF">2023-04-12T11:42:02Z</dcterms:created>
  <dcterms:modified xsi:type="dcterms:W3CDTF">2023-04-12T11:47:02Z</dcterms:modified>
</cp:coreProperties>
</file>