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6302E-B239-41BC-A70E-88E28A649DC9}" v="83" dt="2023-01-09T12:43:33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7656302E-B239-41BC-A70E-88E28A649DC9}"/>
    <pc:docChg chg="addSld modSld">
      <pc:chgData name="Miryan Rodríguez San José" userId="651c1d2d52264eb5" providerId="Windows Live" clId="Web-{7656302E-B239-41BC-A70E-88E28A649DC9}" dt="2023-01-09T12:43:36.499" v="78"/>
      <pc:docMkLst>
        <pc:docMk/>
      </pc:docMkLst>
      <pc:sldChg chg="addSp delSp modSp mod setBg">
        <pc:chgData name="Miryan Rodríguez San José" userId="651c1d2d52264eb5" providerId="Windows Live" clId="Web-{7656302E-B239-41BC-A70E-88E28A649DC9}" dt="2023-01-09T12:35:24.752" v="12"/>
        <pc:sldMkLst>
          <pc:docMk/>
          <pc:sldMk cId="2406273178" sldId="256"/>
        </pc:sldMkLst>
        <pc:spChg chg="del">
          <ac:chgData name="Miryan Rodríguez San José" userId="651c1d2d52264eb5" providerId="Windows Live" clId="Web-{7656302E-B239-41BC-A70E-88E28A649DC9}" dt="2023-01-09T12:34:22.376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7656302E-B239-41BC-A70E-88E28A649DC9}" dt="2023-01-09T12:34:25.829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7656302E-B239-41BC-A70E-88E28A649DC9}" dt="2023-01-09T12:34:41.345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4:41.345" v="3"/>
          <ac:picMkLst>
            <pc:docMk/>
            <pc:sldMk cId="2406273178" sldId="256"/>
            <ac:picMk id="4" creationId="{6A6CF7AB-18A2-F8C8-CD7B-199D26AE6186}"/>
          </ac:picMkLst>
        </pc:picChg>
        <pc:picChg chg="add del mod">
          <ac:chgData name="Miryan Rodríguez San José" userId="651c1d2d52264eb5" providerId="Windows Live" clId="Web-{7656302E-B239-41BC-A70E-88E28A649DC9}" dt="2023-01-09T12:35:24.752" v="12"/>
          <ac:picMkLst>
            <pc:docMk/>
            <pc:sldMk cId="2406273178" sldId="256"/>
            <ac:picMk id="5" creationId="{B7C53B9C-CDBF-37D5-4AEF-F5801707B647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35:36.909" v="16" actId="1076"/>
        <pc:sldMkLst>
          <pc:docMk/>
          <pc:sldMk cId="1017689332" sldId="257"/>
        </pc:sldMkLst>
        <pc:spChg chg="add">
          <ac:chgData name="Miryan Rodríguez San José" userId="651c1d2d52264eb5" providerId="Windows Live" clId="Web-{7656302E-B239-41BC-A70E-88E28A649DC9}" dt="2023-01-09T12:35:19.940" v="11"/>
          <ac:spMkLst>
            <pc:docMk/>
            <pc:sldMk cId="1017689332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5:19.940" v="11"/>
          <ac:picMkLst>
            <pc:docMk/>
            <pc:sldMk cId="1017689332" sldId="257"/>
            <ac:picMk id="2" creationId="{CB42A675-D15E-D32C-E6AD-4674D997C788}"/>
          </ac:picMkLst>
        </pc:picChg>
        <pc:picChg chg="add mod">
          <ac:chgData name="Miryan Rodríguez San José" userId="651c1d2d52264eb5" providerId="Windows Live" clId="Web-{7656302E-B239-41BC-A70E-88E28A649DC9}" dt="2023-01-09T12:35:36.909" v="16" actId="1076"/>
          <ac:picMkLst>
            <pc:docMk/>
            <pc:sldMk cId="1017689332" sldId="257"/>
            <ac:picMk id="3" creationId="{58897FE7-F13E-699A-C282-9D94042129D9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35:49.206" v="19"/>
        <pc:sldMkLst>
          <pc:docMk/>
          <pc:sldMk cId="2509102448" sldId="258"/>
        </pc:sldMkLst>
        <pc:spChg chg="add">
          <ac:chgData name="Miryan Rodríguez San José" userId="651c1d2d52264eb5" providerId="Windows Live" clId="Web-{7656302E-B239-41BC-A70E-88E28A649DC9}" dt="2023-01-09T12:35:49.206" v="19"/>
          <ac:spMkLst>
            <pc:docMk/>
            <pc:sldMk cId="2509102448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5:49.206" v="19"/>
          <ac:picMkLst>
            <pc:docMk/>
            <pc:sldMk cId="2509102448" sldId="258"/>
            <ac:picMk id="2" creationId="{120996FA-1563-9F44-D0F8-7DE9C92E429B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36:09.816" v="22"/>
        <pc:sldMkLst>
          <pc:docMk/>
          <pc:sldMk cId="2900271269" sldId="259"/>
        </pc:sldMkLst>
        <pc:spChg chg="add">
          <ac:chgData name="Miryan Rodríguez San José" userId="651c1d2d52264eb5" providerId="Windows Live" clId="Web-{7656302E-B239-41BC-A70E-88E28A649DC9}" dt="2023-01-09T12:36:09.816" v="22"/>
          <ac:spMkLst>
            <pc:docMk/>
            <pc:sldMk cId="2900271269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6:09.816" v="22"/>
          <ac:picMkLst>
            <pc:docMk/>
            <pc:sldMk cId="2900271269" sldId="259"/>
            <ac:picMk id="2" creationId="{053EEE31-4504-43EC-6388-54E93AF093E7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36:23.941" v="25"/>
        <pc:sldMkLst>
          <pc:docMk/>
          <pc:sldMk cId="1287672138" sldId="260"/>
        </pc:sldMkLst>
        <pc:spChg chg="add">
          <ac:chgData name="Miryan Rodríguez San José" userId="651c1d2d52264eb5" providerId="Windows Live" clId="Web-{7656302E-B239-41BC-A70E-88E28A649DC9}" dt="2023-01-09T12:36:23.941" v="25"/>
          <ac:spMkLst>
            <pc:docMk/>
            <pc:sldMk cId="1287672138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6:23.941" v="25"/>
          <ac:picMkLst>
            <pc:docMk/>
            <pc:sldMk cId="1287672138" sldId="260"/>
            <ac:picMk id="2" creationId="{3CD49470-D827-937B-DB6A-7F27FFC4E27E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36:36.832" v="28"/>
        <pc:sldMkLst>
          <pc:docMk/>
          <pc:sldMk cId="1321635422" sldId="261"/>
        </pc:sldMkLst>
        <pc:spChg chg="add">
          <ac:chgData name="Miryan Rodríguez San José" userId="651c1d2d52264eb5" providerId="Windows Live" clId="Web-{7656302E-B239-41BC-A70E-88E28A649DC9}" dt="2023-01-09T12:36:36.832" v="28"/>
          <ac:spMkLst>
            <pc:docMk/>
            <pc:sldMk cId="1321635422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6:36.832" v="28"/>
          <ac:picMkLst>
            <pc:docMk/>
            <pc:sldMk cId="1321635422" sldId="261"/>
            <ac:picMk id="2" creationId="{0F10890E-8BD0-452D-2146-83CEAB18224C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36:52.286" v="31"/>
        <pc:sldMkLst>
          <pc:docMk/>
          <pc:sldMk cId="1677332937" sldId="262"/>
        </pc:sldMkLst>
        <pc:spChg chg="add">
          <ac:chgData name="Miryan Rodríguez San José" userId="651c1d2d52264eb5" providerId="Windows Live" clId="Web-{7656302E-B239-41BC-A70E-88E28A649DC9}" dt="2023-01-09T12:36:52.286" v="31"/>
          <ac:spMkLst>
            <pc:docMk/>
            <pc:sldMk cId="1677332937" sldId="262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6:52.286" v="31"/>
          <ac:picMkLst>
            <pc:docMk/>
            <pc:sldMk cId="1677332937" sldId="262"/>
            <ac:picMk id="2" creationId="{A53B2DE2-0EC0-CD53-F59E-90CD0EBC6E55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37:12.489" v="34"/>
        <pc:sldMkLst>
          <pc:docMk/>
          <pc:sldMk cId="3288640025" sldId="263"/>
        </pc:sldMkLst>
        <pc:spChg chg="add">
          <ac:chgData name="Miryan Rodríguez San José" userId="651c1d2d52264eb5" providerId="Windows Live" clId="Web-{7656302E-B239-41BC-A70E-88E28A649DC9}" dt="2023-01-09T12:37:12.489" v="34"/>
          <ac:spMkLst>
            <pc:docMk/>
            <pc:sldMk cId="3288640025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7:12.489" v="34"/>
          <ac:picMkLst>
            <pc:docMk/>
            <pc:sldMk cId="3288640025" sldId="263"/>
            <ac:picMk id="2" creationId="{295F9129-9AAE-82FB-5993-55653A8DB26F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37:25.740" v="37"/>
        <pc:sldMkLst>
          <pc:docMk/>
          <pc:sldMk cId="3287004079" sldId="264"/>
        </pc:sldMkLst>
        <pc:spChg chg="add">
          <ac:chgData name="Miryan Rodríguez San José" userId="651c1d2d52264eb5" providerId="Windows Live" clId="Web-{7656302E-B239-41BC-A70E-88E28A649DC9}" dt="2023-01-09T12:37:25.740" v="37"/>
          <ac:spMkLst>
            <pc:docMk/>
            <pc:sldMk cId="3287004079" sldId="264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37:25.740" v="37"/>
          <ac:picMkLst>
            <pc:docMk/>
            <pc:sldMk cId="3287004079" sldId="264"/>
            <ac:picMk id="2" creationId="{95DFBF6F-2048-A10F-B5C2-46511ABADFCC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43:01.420" v="72" actId="1076"/>
        <pc:sldMkLst>
          <pc:docMk/>
          <pc:sldMk cId="831799383" sldId="265"/>
        </pc:sldMkLst>
        <pc:spChg chg="add mod">
          <ac:chgData name="Miryan Rodríguez San José" userId="651c1d2d52264eb5" providerId="Windows Live" clId="Web-{7656302E-B239-41BC-A70E-88E28A649DC9}" dt="2023-01-09T12:41:30.261" v="50" actId="1076"/>
          <ac:spMkLst>
            <pc:docMk/>
            <pc:sldMk cId="831799383" sldId="265"/>
            <ac:spMk id="3" creationId="{6DA6737F-B067-B5F7-69CF-A15DDA91F7BC}"/>
          </ac:spMkLst>
        </pc:spChg>
        <pc:spChg chg="add mod">
          <ac:chgData name="Miryan Rodríguez San José" userId="651c1d2d52264eb5" providerId="Windows Live" clId="Web-{7656302E-B239-41BC-A70E-88E28A649DC9}" dt="2023-01-09T12:41:24.277" v="49" actId="1076"/>
          <ac:spMkLst>
            <pc:docMk/>
            <pc:sldMk cId="831799383" sldId="265"/>
            <ac:spMk id="4" creationId="{3550200D-1B88-5B9D-E31F-B4DFEE3529B7}"/>
          </ac:spMkLst>
        </pc:spChg>
        <pc:spChg chg="add mod">
          <ac:chgData name="Miryan Rodríguez San José" userId="651c1d2d52264eb5" providerId="Windows Live" clId="Web-{7656302E-B239-41BC-A70E-88E28A649DC9}" dt="2023-01-09T12:41:52.496" v="55" actId="1076"/>
          <ac:spMkLst>
            <pc:docMk/>
            <pc:sldMk cId="831799383" sldId="265"/>
            <ac:spMk id="5" creationId="{4ECB6CFD-8E9D-D889-61B8-2C765D32BD40}"/>
          </ac:spMkLst>
        </pc:spChg>
        <pc:spChg chg="add mod">
          <ac:chgData name="Miryan Rodríguez San José" userId="651c1d2d52264eb5" providerId="Windows Live" clId="Web-{7656302E-B239-41BC-A70E-88E28A649DC9}" dt="2023-01-09T12:43:01.420" v="72" actId="1076"/>
          <ac:spMkLst>
            <pc:docMk/>
            <pc:sldMk cId="831799383" sldId="265"/>
            <ac:spMk id="6" creationId="{1ED78B9A-A650-6E16-3B02-95C239E9E251}"/>
          </ac:spMkLst>
        </pc:spChg>
        <pc:spChg chg="add">
          <ac:chgData name="Miryan Rodríguez San José" userId="651c1d2d52264eb5" providerId="Windows Live" clId="Web-{7656302E-B239-41BC-A70E-88E28A649DC9}" dt="2023-01-09T12:39:54.556" v="40"/>
          <ac:spMkLst>
            <pc:docMk/>
            <pc:sldMk cId="831799383" sldId="265"/>
            <ac:spMk id="7" creationId="{42A4FC2C-047E-45A5-965D-8E1E3BF09BC6}"/>
          </ac:spMkLst>
        </pc:spChg>
        <pc:spChg chg="add mod">
          <ac:chgData name="Miryan Rodríguez San José" userId="651c1d2d52264eb5" providerId="Windows Live" clId="Web-{7656302E-B239-41BC-A70E-88E28A649DC9}" dt="2023-01-09T12:42:52.295" v="71" actId="1076"/>
          <ac:spMkLst>
            <pc:docMk/>
            <pc:sldMk cId="831799383" sldId="265"/>
            <ac:spMk id="8" creationId="{F4CAFB33-B7B4-11FB-E2DE-57FB27860B9B}"/>
          </ac:spMkLst>
        </pc:spChg>
        <pc:picChg chg="add mod">
          <ac:chgData name="Miryan Rodríguez San José" userId="651c1d2d52264eb5" providerId="Windows Live" clId="Web-{7656302E-B239-41BC-A70E-88E28A649DC9}" dt="2023-01-09T12:39:54.556" v="40"/>
          <ac:picMkLst>
            <pc:docMk/>
            <pc:sldMk cId="831799383" sldId="265"/>
            <ac:picMk id="2" creationId="{F015B180-E39F-6938-00FC-70F1F6C04B52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43:21.108" v="75"/>
        <pc:sldMkLst>
          <pc:docMk/>
          <pc:sldMk cId="4061295967" sldId="266"/>
        </pc:sldMkLst>
        <pc:spChg chg="add">
          <ac:chgData name="Miryan Rodríguez San José" userId="651c1d2d52264eb5" providerId="Windows Live" clId="Web-{7656302E-B239-41BC-A70E-88E28A649DC9}" dt="2023-01-09T12:43:21.108" v="75"/>
          <ac:spMkLst>
            <pc:docMk/>
            <pc:sldMk cId="4061295967" sldId="266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43:21.108" v="75"/>
          <ac:picMkLst>
            <pc:docMk/>
            <pc:sldMk cId="4061295967" sldId="266"/>
            <ac:picMk id="2" creationId="{FE1621FB-A663-4345-966E-1C57E3503393}"/>
          </ac:picMkLst>
        </pc:picChg>
      </pc:sldChg>
      <pc:sldChg chg="addSp modSp new mod setBg">
        <pc:chgData name="Miryan Rodríguez San José" userId="651c1d2d52264eb5" providerId="Windows Live" clId="Web-{7656302E-B239-41BC-A70E-88E28A649DC9}" dt="2023-01-09T12:43:36.499" v="78"/>
        <pc:sldMkLst>
          <pc:docMk/>
          <pc:sldMk cId="872060816" sldId="267"/>
        </pc:sldMkLst>
        <pc:spChg chg="add">
          <ac:chgData name="Miryan Rodríguez San José" userId="651c1d2d52264eb5" providerId="Windows Live" clId="Web-{7656302E-B239-41BC-A70E-88E28A649DC9}" dt="2023-01-09T12:43:36.499" v="78"/>
          <ac:spMkLst>
            <pc:docMk/>
            <pc:sldMk cId="872060816" sldId="26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7656302E-B239-41BC-A70E-88E28A649DC9}" dt="2023-01-09T12:43:36.499" v="78"/>
          <ac:picMkLst>
            <pc:docMk/>
            <pc:sldMk cId="872060816" sldId="267"/>
            <ac:picMk id="2" creationId="{DE92597E-FF66-CE6F-B936-6BD81A2AA0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doctors.es/diccionario-medico/sindrome-de-nutcrack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arediseases.info.nih.gov/espanol/13285/sindrome-renal-del-cascanueces" TargetMode="External"/><Relationship Id="rId4" Type="http://schemas.openxmlformats.org/officeDocument/2006/relationships/hyperlink" Target="https://www.orpha.net/consor/cgi-bin/OC_Exp.php?lng=ES&amp;Expert=7127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A6CF7AB-18A2-F8C8-CD7B-199D26AE6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015B180-E39F-6938-00FC-70F1F6C04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A6737F-B067-B5F7-69CF-A15DDA91F7BC}"/>
              </a:ext>
            </a:extLst>
          </p:cNvPr>
          <p:cNvSpPr txBox="1"/>
          <p:nvPr/>
        </p:nvSpPr>
        <p:spPr>
          <a:xfrm>
            <a:off x="2667000" y="1609725"/>
            <a:ext cx="7229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u="sng" dirty="0">
                <a:ea typeface="+mn-lt"/>
                <a:cs typeface="+mn-lt"/>
                <a:hlinkClick r:id="rId3"/>
              </a:rPr>
              <a:t>https://www.topdoctors.es/diccionario-medico/sindrome-de-nutcracker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50200D-1B88-5B9D-E31F-B4DFEE3529B7}"/>
              </a:ext>
            </a:extLst>
          </p:cNvPr>
          <p:cNvSpPr txBox="1"/>
          <p:nvPr/>
        </p:nvSpPr>
        <p:spPr>
          <a:xfrm>
            <a:off x="2190750" y="2524125"/>
            <a:ext cx="8181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u="sng" dirty="0">
                <a:ea typeface="+mn-lt"/>
                <a:cs typeface="+mn-lt"/>
                <a:hlinkClick r:id="rId3"/>
              </a:rPr>
              <a:t>https://scielo.isciii.es/scielo.php?script=sci_arttext&amp;pid=S0210-48062003000900011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CB6CFD-8E9D-D889-61B8-2C765D32BD40}"/>
              </a:ext>
            </a:extLst>
          </p:cNvPr>
          <p:cNvSpPr txBox="1"/>
          <p:nvPr/>
        </p:nvSpPr>
        <p:spPr>
          <a:xfrm>
            <a:off x="2666999" y="3609974"/>
            <a:ext cx="81057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u="sng" dirty="0">
                <a:ea typeface="+mn-lt"/>
                <a:cs typeface="+mn-lt"/>
                <a:hlinkClick r:id="rId4"/>
              </a:rPr>
              <a:t>https://www.orpha.net/consor/cgi-bin/OC_Exp.php?lng=ES&amp;Expert=71273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D78B9A-A650-6E16-3B02-95C239E9E251}"/>
              </a:ext>
            </a:extLst>
          </p:cNvPr>
          <p:cNvSpPr txBox="1"/>
          <p:nvPr/>
        </p:nvSpPr>
        <p:spPr>
          <a:xfrm>
            <a:off x="419100" y="4619625"/>
            <a:ext cx="11544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u="sng" dirty="0">
                <a:ea typeface="+mn-lt"/>
                <a:cs typeface="+mn-lt"/>
                <a:hlinkClick r:id="rId4"/>
              </a:rPr>
              <a:t>https://www.noticiasensalud.com/cirugia/2020/06/20/el-sindrome-de-cascanueces-como-se-trata-a-este-viejo-conocido/</a:t>
            </a:r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CAFB33-B7B4-11FB-E2DE-57FB27860B9B}"/>
              </a:ext>
            </a:extLst>
          </p:cNvPr>
          <p:cNvSpPr txBox="1"/>
          <p:nvPr/>
        </p:nvSpPr>
        <p:spPr>
          <a:xfrm>
            <a:off x="2257424" y="5705474"/>
            <a:ext cx="83915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u="sng" dirty="0">
                <a:ea typeface="+mn-lt"/>
                <a:cs typeface="+mn-lt"/>
                <a:hlinkClick r:id="rId5"/>
              </a:rPr>
              <a:t>https://rarediseases.info.nih.gov/espanol/13285/sindrome-renal-del-cascanueces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79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FE1621FB-A663-4345-966E-1C57E3503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DE92597E-FF66-CE6F-B936-6BD81A2A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6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CB42A675-D15E-D32C-E6AD-4674D997C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3" descr="Diagrama&#10;&#10;Descripción generada automáticamente">
            <a:extLst>
              <a:ext uri="{FF2B5EF4-FFF2-40B4-BE49-F238E27FC236}">
                <a16:creationId xmlns:a16="http://schemas.microsoft.com/office/drawing/2014/main" id="{58897FE7-F13E-699A-C282-9D9404212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4181700"/>
            <a:ext cx="3286125" cy="21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120996FA-1563-9F44-D0F8-7DE9C92E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053EEE31-4504-43EC-6388-54E93AF09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3CD49470-D827-937B-DB6A-7F27FFC4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7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0F10890E-8BD0-452D-2146-83CEAB182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A53B2DE2-0EC0-CD53-F59E-90CD0EBC6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3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295F9129-9AAE-82FB-5993-55653A8DB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4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5DFBF6F-2048-A10F-B5C2-46511ABAD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4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57</cp:revision>
  <dcterms:created xsi:type="dcterms:W3CDTF">2023-01-09T12:33:17Z</dcterms:created>
  <dcterms:modified xsi:type="dcterms:W3CDTF">2023-01-09T12:43:41Z</dcterms:modified>
</cp:coreProperties>
</file>