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E5AB3-CFE6-45A9-9AA9-BD38EF5D4B04}" v="44" dt="2022-12-13T11:31:55.534"/>
    <p1510:client id="{73E773F4-B613-4065-A1C6-C74C518BF5DA}" v="53" dt="2022-12-13T11:52:22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73E773F4-B613-4065-A1C6-C74C518BF5DA}"/>
    <pc:docChg chg="addSld delSld modSld">
      <pc:chgData name="Miryan Rodríguez San José" userId="651c1d2d52264eb5" providerId="Windows Live" clId="Web-{73E773F4-B613-4065-A1C6-C74C518BF5DA}" dt="2022-12-13T11:52:25.826" v="51"/>
      <pc:docMkLst>
        <pc:docMk/>
      </pc:docMkLst>
      <pc:sldChg chg="addSp delSp modSp">
        <pc:chgData name="Miryan Rodríguez San José" userId="651c1d2d52264eb5" providerId="Windows Live" clId="Web-{73E773F4-B613-4065-A1C6-C74C518BF5DA}" dt="2022-12-13T11:48:53.317" v="2"/>
        <pc:sldMkLst>
          <pc:docMk/>
          <pc:sldMk cId="2406273178" sldId="256"/>
        </pc:sldMkLst>
        <pc:spChg chg="del">
          <ac:chgData name="Miryan Rodríguez San José" userId="651c1d2d52264eb5" providerId="Windows Live" clId="Web-{73E773F4-B613-4065-A1C6-C74C518BF5DA}" dt="2022-12-13T11:48:53.317" v="2"/>
          <ac:spMkLst>
            <pc:docMk/>
            <pc:sldMk cId="2406273178" sldId="256"/>
            <ac:spMk id="9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48:53.317" v="2"/>
          <ac:spMkLst>
            <pc:docMk/>
            <pc:sldMk cId="2406273178" sldId="256"/>
            <ac:spMk id="14" creationId="{42A4FC2C-047E-45A5-965D-8E1E3BF09BC6}"/>
          </ac:spMkLst>
        </pc:spChg>
        <pc:picChg chg="add mod">
          <ac:chgData name="Miryan Rodríguez San José" userId="651c1d2d52264eb5" providerId="Windows Live" clId="Web-{73E773F4-B613-4065-A1C6-C74C518BF5DA}" dt="2022-12-13T11:48:53.317" v="2"/>
          <ac:picMkLst>
            <pc:docMk/>
            <pc:sldMk cId="2406273178" sldId="256"/>
            <ac:picMk id="2" creationId="{05D789D2-7184-80E2-B200-AB5990616741}"/>
          </ac:picMkLst>
        </pc:picChg>
        <pc:picChg chg="del">
          <ac:chgData name="Miryan Rodríguez San José" userId="651c1d2d52264eb5" providerId="Windows Live" clId="Web-{73E773F4-B613-4065-A1C6-C74C518BF5DA}" dt="2022-12-13T11:48:41.332" v="0"/>
          <ac:picMkLst>
            <pc:docMk/>
            <pc:sldMk cId="2406273178" sldId="256"/>
            <ac:picMk id="4" creationId="{0416BE92-759C-AD15-045B-DDDA158AAF28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49:19.896" v="7"/>
        <pc:sldMkLst>
          <pc:docMk/>
          <pc:sldMk cId="3174307689" sldId="257"/>
        </pc:sldMkLst>
        <pc:spChg chg="del">
          <ac:chgData name="Miryan Rodríguez San José" userId="651c1d2d52264eb5" providerId="Windows Live" clId="Web-{73E773F4-B613-4065-A1C6-C74C518BF5DA}" dt="2022-12-13T11:49:19.896" v="7"/>
          <ac:spMkLst>
            <pc:docMk/>
            <pc:sldMk cId="3174307689" sldId="257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49:19.896" v="7"/>
          <ac:spMkLst>
            <pc:docMk/>
            <pc:sldMk cId="3174307689" sldId="257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48:57.614" v="3"/>
          <ac:picMkLst>
            <pc:docMk/>
            <pc:sldMk cId="3174307689" sldId="257"/>
            <ac:picMk id="2" creationId="{28A1537A-C30B-9141-BE4B-0221A6129B16}"/>
          </ac:picMkLst>
        </pc:picChg>
        <pc:picChg chg="add mod">
          <ac:chgData name="Miryan Rodríguez San José" userId="651c1d2d52264eb5" providerId="Windows Live" clId="Web-{73E773F4-B613-4065-A1C6-C74C518BF5DA}" dt="2022-12-13T11:49:19.896" v="7"/>
          <ac:picMkLst>
            <pc:docMk/>
            <pc:sldMk cId="3174307689" sldId="257"/>
            <ac:picMk id="3" creationId="{E9D879B1-449E-7B2B-84A8-5E177E9D08C9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49:52.304" v="13" actId="1076"/>
        <pc:sldMkLst>
          <pc:docMk/>
          <pc:sldMk cId="1743429491" sldId="258"/>
        </pc:sldMkLst>
        <pc:spChg chg="del">
          <ac:chgData name="Miryan Rodríguez San José" userId="651c1d2d52264eb5" providerId="Windows Live" clId="Web-{73E773F4-B613-4065-A1C6-C74C518BF5DA}" dt="2022-12-13T11:49:44.179" v="11"/>
          <ac:spMkLst>
            <pc:docMk/>
            <pc:sldMk cId="1743429491" sldId="258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49:44.179" v="11"/>
          <ac:spMkLst>
            <pc:docMk/>
            <pc:sldMk cId="1743429491" sldId="258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49:24.365" v="8"/>
          <ac:picMkLst>
            <pc:docMk/>
            <pc:sldMk cId="1743429491" sldId="258"/>
            <ac:picMk id="2" creationId="{EDB8621F-E228-95EA-AD0D-F70D61269989}"/>
          </ac:picMkLst>
        </pc:picChg>
        <pc:picChg chg="del">
          <ac:chgData name="Miryan Rodríguez San José" userId="651c1d2d52264eb5" providerId="Windows Live" clId="Web-{73E773F4-B613-4065-A1C6-C74C518BF5DA}" dt="2022-12-13T11:49:41.288" v="10"/>
          <ac:picMkLst>
            <pc:docMk/>
            <pc:sldMk cId="1743429491" sldId="258"/>
            <ac:picMk id="3" creationId="{E93E716C-B599-BF57-B9DF-E75BDA062B9E}"/>
          </ac:picMkLst>
        </pc:picChg>
        <pc:picChg chg="add mod">
          <ac:chgData name="Miryan Rodríguez San José" userId="651c1d2d52264eb5" providerId="Windows Live" clId="Web-{73E773F4-B613-4065-A1C6-C74C518BF5DA}" dt="2022-12-13T11:49:44.179" v="11"/>
          <ac:picMkLst>
            <pc:docMk/>
            <pc:sldMk cId="1743429491" sldId="258"/>
            <ac:picMk id="4" creationId="{F0EE299D-4B24-6B15-6000-9713DAF1E823}"/>
          </ac:picMkLst>
        </pc:picChg>
        <pc:picChg chg="add mod">
          <ac:chgData name="Miryan Rodríguez San José" userId="651c1d2d52264eb5" providerId="Windows Live" clId="Web-{73E773F4-B613-4065-A1C6-C74C518BF5DA}" dt="2022-12-13T11:49:52.304" v="13" actId="1076"/>
          <ac:picMkLst>
            <pc:docMk/>
            <pc:sldMk cId="1743429491" sldId="258"/>
            <ac:picMk id="5" creationId="{B48700F5-3621-76DA-C1BD-5F2D3E07D5FD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0:17.274" v="19" actId="1076"/>
        <pc:sldMkLst>
          <pc:docMk/>
          <pc:sldMk cId="782524120" sldId="259"/>
        </pc:sldMkLst>
        <pc:spChg chg="del">
          <ac:chgData name="Miryan Rodríguez San José" userId="651c1d2d52264eb5" providerId="Windows Live" clId="Web-{73E773F4-B613-4065-A1C6-C74C518BF5DA}" dt="2022-12-13T11:50:11.195" v="17"/>
          <ac:spMkLst>
            <pc:docMk/>
            <pc:sldMk cId="782524120" sldId="259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0:11.195" v="17"/>
          <ac:spMkLst>
            <pc:docMk/>
            <pc:sldMk cId="782524120" sldId="259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0:00.570" v="15"/>
          <ac:picMkLst>
            <pc:docMk/>
            <pc:sldMk cId="782524120" sldId="259"/>
            <ac:picMk id="2" creationId="{3A213B73-3BE2-E390-DEEB-5FBC43CDC43B}"/>
          </ac:picMkLst>
        </pc:picChg>
        <pc:picChg chg="del">
          <ac:chgData name="Miryan Rodríguez San José" userId="651c1d2d52264eb5" providerId="Windows Live" clId="Web-{73E773F4-B613-4065-A1C6-C74C518BF5DA}" dt="2022-12-13T11:49:58.664" v="14"/>
          <ac:picMkLst>
            <pc:docMk/>
            <pc:sldMk cId="782524120" sldId="259"/>
            <ac:picMk id="3" creationId="{A9B1BFA1-AF51-1BB3-DCE3-8A1536CF972E}"/>
          </ac:picMkLst>
        </pc:picChg>
        <pc:picChg chg="add mod">
          <ac:chgData name="Miryan Rodríguez San José" userId="651c1d2d52264eb5" providerId="Windows Live" clId="Web-{73E773F4-B613-4065-A1C6-C74C518BF5DA}" dt="2022-12-13T11:50:11.195" v="17"/>
          <ac:picMkLst>
            <pc:docMk/>
            <pc:sldMk cId="782524120" sldId="259"/>
            <ac:picMk id="4" creationId="{3906C472-3C53-596A-BCBF-B4945BA8DB0D}"/>
          </ac:picMkLst>
        </pc:picChg>
        <pc:picChg chg="add mod">
          <ac:chgData name="Miryan Rodríguez San José" userId="651c1d2d52264eb5" providerId="Windows Live" clId="Web-{73E773F4-B613-4065-A1C6-C74C518BF5DA}" dt="2022-12-13T11:50:17.274" v="19" actId="1076"/>
          <ac:picMkLst>
            <pc:docMk/>
            <pc:sldMk cId="782524120" sldId="259"/>
            <ac:picMk id="5" creationId="{0ACADC70-B5A8-5BD7-B70A-93E6484B0FA8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0:31.774" v="22"/>
        <pc:sldMkLst>
          <pc:docMk/>
          <pc:sldMk cId="4009431278" sldId="260"/>
        </pc:sldMkLst>
        <pc:spChg chg="del">
          <ac:chgData name="Miryan Rodríguez San José" userId="651c1d2d52264eb5" providerId="Windows Live" clId="Web-{73E773F4-B613-4065-A1C6-C74C518BF5DA}" dt="2022-12-13T11:50:31.774" v="22"/>
          <ac:spMkLst>
            <pc:docMk/>
            <pc:sldMk cId="4009431278" sldId="260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0:31.774" v="22"/>
          <ac:spMkLst>
            <pc:docMk/>
            <pc:sldMk cId="4009431278" sldId="260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0:20.961" v="20"/>
          <ac:picMkLst>
            <pc:docMk/>
            <pc:sldMk cId="4009431278" sldId="260"/>
            <ac:picMk id="2" creationId="{758F678F-3CAA-5BB1-662D-29709FB77B4F}"/>
          </ac:picMkLst>
        </pc:picChg>
        <pc:picChg chg="add mod">
          <ac:chgData name="Miryan Rodríguez San José" userId="651c1d2d52264eb5" providerId="Windows Live" clId="Web-{73E773F4-B613-4065-A1C6-C74C518BF5DA}" dt="2022-12-13T11:50:31.774" v="22"/>
          <ac:picMkLst>
            <pc:docMk/>
            <pc:sldMk cId="4009431278" sldId="260"/>
            <ac:picMk id="3" creationId="{57FEEA3B-252A-6911-8C1A-FA159A9ED467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0:55.588" v="29" actId="1076"/>
        <pc:sldMkLst>
          <pc:docMk/>
          <pc:sldMk cId="908338201" sldId="261"/>
        </pc:sldMkLst>
        <pc:spChg chg="del">
          <ac:chgData name="Miryan Rodríguez San José" userId="651c1d2d52264eb5" providerId="Windows Live" clId="Web-{73E773F4-B613-4065-A1C6-C74C518BF5DA}" dt="2022-12-13T11:50:48.134" v="26"/>
          <ac:spMkLst>
            <pc:docMk/>
            <pc:sldMk cId="908338201" sldId="261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0:48.134" v="26"/>
          <ac:spMkLst>
            <pc:docMk/>
            <pc:sldMk cId="908338201" sldId="261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0:38.040" v="24"/>
          <ac:picMkLst>
            <pc:docMk/>
            <pc:sldMk cId="908338201" sldId="261"/>
            <ac:picMk id="2" creationId="{7CB19C0E-8B20-26A5-9FB8-6F9D8945CE81}"/>
          </ac:picMkLst>
        </pc:picChg>
        <pc:picChg chg="del">
          <ac:chgData name="Miryan Rodríguez San José" userId="651c1d2d52264eb5" providerId="Windows Live" clId="Web-{73E773F4-B613-4065-A1C6-C74C518BF5DA}" dt="2022-12-13T11:50:36.087" v="23"/>
          <ac:picMkLst>
            <pc:docMk/>
            <pc:sldMk cId="908338201" sldId="261"/>
            <ac:picMk id="3" creationId="{6263BCE9-3139-962B-F79F-8933C66AAB32}"/>
          </ac:picMkLst>
        </pc:picChg>
        <pc:picChg chg="add mod">
          <ac:chgData name="Miryan Rodríguez San José" userId="651c1d2d52264eb5" providerId="Windows Live" clId="Web-{73E773F4-B613-4065-A1C6-C74C518BF5DA}" dt="2022-12-13T11:50:48.134" v="26"/>
          <ac:picMkLst>
            <pc:docMk/>
            <pc:sldMk cId="908338201" sldId="261"/>
            <ac:picMk id="4" creationId="{AF64CF84-316E-13AA-DAF5-6646DA2E44D2}"/>
          </ac:picMkLst>
        </pc:picChg>
        <pc:picChg chg="add mod">
          <ac:chgData name="Miryan Rodríguez San José" userId="651c1d2d52264eb5" providerId="Windows Live" clId="Web-{73E773F4-B613-4065-A1C6-C74C518BF5DA}" dt="2022-12-13T11:50:55.588" v="29" actId="1076"/>
          <ac:picMkLst>
            <pc:docMk/>
            <pc:sldMk cId="908338201" sldId="261"/>
            <ac:picMk id="5" creationId="{F5A6BD99-CE84-4267-4E9E-9EF4CAAB45E5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1:19.245" v="35" actId="1076"/>
        <pc:sldMkLst>
          <pc:docMk/>
          <pc:sldMk cId="2273733157" sldId="262"/>
        </pc:sldMkLst>
        <pc:spChg chg="del">
          <ac:chgData name="Miryan Rodríguez San José" userId="651c1d2d52264eb5" providerId="Windows Live" clId="Web-{73E773F4-B613-4065-A1C6-C74C518BF5DA}" dt="2022-12-13T11:51:13.432" v="33"/>
          <ac:spMkLst>
            <pc:docMk/>
            <pc:sldMk cId="2273733157" sldId="262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1:13.432" v="33"/>
          <ac:spMkLst>
            <pc:docMk/>
            <pc:sldMk cId="2273733157" sldId="262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1:00.963" v="31"/>
          <ac:picMkLst>
            <pc:docMk/>
            <pc:sldMk cId="2273733157" sldId="262"/>
            <ac:picMk id="2" creationId="{7AB2742F-ECEF-AEDE-C3F9-82A81A741E49}"/>
          </ac:picMkLst>
        </pc:picChg>
        <pc:picChg chg="del">
          <ac:chgData name="Miryan Rodríguez San José" userId="651c1d2d52264eb5" providerId="Windows Live" clId="Web-{73E773F4-B613-4065-A1C6-C74C518BF5DA}" dt="2022-12-13T11:50:59.072" v="30"/>
          <ac:picMkLst>
            <pc:docMk/>
            <pc:sldMk cId="2273733157" sldId="262"/>
            <ac:picMk id="3" creationId="{8A702413-0948-06F5-55D7-35B63EF31C38}"/>
          </ac:picMkLst>
        </pc:picChg>
        <pc:picChg chg="add mod">
          <ac:chgData name="Miryan Rodríguez San José" userId="651c1d2d52264eb5" providerId="Windows Live" clId="Web-{73E773F4-B613-4065-A1C6-C74C518BF5DA}" dt="2022-12-13T11:51:13.432" v="33"/>
          <ac:picMkLst>
            <pc:docMk/>
            <pc:sldMk cId="2273733157" sldId="262"/>
            <ac:picMk id="4" creationId="{4D34AC2B-BD64-CD94-F662-967F4448C57F}"/>
          </ac:picMkLst>
        </pc:picChg>
        <pc:picChg chg="add mod">
          <ac:chgData name="Miryan Rodríguez San José" userId="651c1d2d52264eb5" providerId="Windows Live" clId="Web-{73E773F4-B613-4065-A1C6-C74C518BF5DA}" dt="2022-12-13T11:51:19.245" v="35" actId="1076"/>
          <ac:picMkLst>
            <pc:docMk/>
            <pc:sldMk cId="2273733157" sldId="262"/>
            <ac:picMk id="5" creationId="{FE2624D0-2B02-14F3-6072-9E17AAF6ED20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1:36.558" v="40"/>
        <pc:sldMkLst>
          <pc:docMk/>
          <pc:sldMk cId="2604409072" sldId="263"/>
        </pc:sldMkLst>
        <pc:spChg chg="del">
          <ac:chgData name="Miryan Rodríguez San José" userId="651c1d2d52264eb5" providerId="Windows Live" clId="Web-{73E773F4-B613-4065-A1C6-C74C518BF5DA}" dt="2022-12-13T11:51:36.558" v="40"/>
          <ac:spMkLst>
            <pc:docMk/>
            <pc:sldMk cId="2604409072" sldId="263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1:36.558" v="40"/>
          <ac:spMkLst>
            <pc:docMk/>
            <pc:sldMk cId="2604409072" sldId="263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1:22.901" v="36"/>
          <ac:picMkLst>
            <pc:docMk/>
            <pc:sldMk cId="2604409072" sldId="263"/>
            <ac:picMk id="2" creationId="{E807679C-A9C1-6240-74B8-377C16E56512}"/>
          </ac:picMkLst>
        </pc:picChg>
        <pc:picChg chg="add mod">
          <ac:chgData name="Miryan Rodríguez San José" userId="651c1d2d52264eb5" providerId="Windows Live" clId="Web-{73E773F4-B613-4065-A1C6-C74C518BF5DA}" dt="2022-12-13T11:51:36.558" v="40"/>
          <ac:picMkLst>
            <pc:docMk/>
            <pc:sldMk cId="2604409072" sldId="263"/>
            <ac:picMk id="3" creationId="{2D94DC93-4535-CAD3-7968-3C51C3ECB0A4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1:50.293" v="43"/>
        <pc:sldMkLst>
          <pc:docMk/>
          <pc:sldMk cId="3718336793" sldId="264"/>
        </pc:sldMkLst>
        <pc:spChg chg="del">
          <ac:chgData name="Miryan Rodríguez San José" userId="651c1d2d52264eb5" providerId="Windows Live" clId="Web-{73E773F4-B613-4065-A1C6-C74C518BF5DA}" dt="2022-12-13T11:51:50.293" v="43"/>
          <ac:spMkLst>
            <pc:docMk/>
            <pc:sldMk cId="3718336793" sldId="264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1:50.293" v="43"/>
          <ac:spMkLst>
            <pc:docMk/>
            <pc:sldMk cId="3718336793" sldId="264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1:39.933" v="41"/>
          <ac:picMkLst>
            <pc:docMk/>
            <pc:sldMk cId="3718336793" sldId="264"/>
            <ac:picMk id="2" creationId="{95DB35D6-4E61-1975-A288-D0DF9C323C25}"/>
          </ac:picMkLst>
        </pc:picChg>
        <pc:picChg chg="add mod">
          <ac:chgData name="Miryan Rodríguez San José" userId="651c1d2d52264eb5" providerId="Windows Live" clId="Web-{73E773F4-B613-4065-A1C6-C74C518BF5DA}" dt="2022-12-13T11:51:50.293" v="43"/>
          <ac:picMkLst>
            <pc:docMk/>
            <pc:sldMk cId="3718336793" sldId="264"/>
            <ac:picMk id="3" creationId="{A5E24207-734B-4BF1-0D0D-A742ED2E1859}"/>
          </ac:picMkLst>
        </pc:picChg>
      </pc:sldChg>
      <pc:sldChg chg="addSp delSp modSp">
        <pc:chgData name="Miryan Rodríguez San José" userId="651c1d2d52264eb5" providerId="Windows Live" clId="Web-{73E773F4-B613-4065-A1C6-C74C518BF5DA}" dt="2022-12-13T11:52:04.544" v="46"/>
        <pc:sldMkLst>
          <pc:docMk/>
          <pc:sldMk cId="1491235619" sldId="265"/>
        </pc:sldMkLst>
        <pc:spChg chg="del">
          <ac:chgData name="Miryan Rodríguez San José" userId="651c1d2d52264eb5" providerId="Windows Live" clId="Web-{73E773F4-B613-4065-A1C6-C74C518BF5DA}" dt="2022-12-13T11:52:04.544" v="46"/>
          <ac:spMkLst>
            <pc:docMk/>
            <pc:sldMk cId="1491235619" sldId="265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2:04.544" v="46"/>
          <ac:spMkLst>
            <pc:docMk/>
            <pc:sldMk cId="1491235619" sldId="265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1:54.747" v="44"/>
          <ac:picMkLst>
            <pc:docMk/>
            <pc:sldMk cId="1491235619" sldId="265"/>
            <ac:picMk id="2" creationId="{E62DA77C-BA72-D826-72BB-E43354CBFA43}"/>
          </ac:picMkLst>
        </pc:picChg>
        <pc:picChg chg="add mod">
          <ac:chgData name="Miryan Rodríguez San José" userId="651c1d2d52264eb5" providerId="Windows Live" clId="Web-{73E773F4-B613-4065-A1C6-C74C518BF5DA}" dt="2022-12-13T11:52:04.544" v="46"/>
          <ac:picMkLst>
            <pc:docMk/>
            <pc:sldMk cId="1491235619" sldId="265"/>
            <ac:picMk id="3" creationId="{A610C935-5B0C-46D2-16C8-95B2C45168BB}"/>
          </ac:picMkLst>
        </pc:picChg>
      </pc:sldChg>
      <pc:sldChg chg="addSp delSp modSp add del">
        <pc:chgData name="Miryan Rodríguez San José" userId="651c1d2d52264eb5" providerId="Windows Live" clId="Web-{73E773F4-B613-4065-A1C6-C74C518BF5DA}" dt="2022-12-13T11:52:25.826" v="51"/>
        <pc:sldMkLst>
          <pc:docMk/>
          <pc:sldMk cId="3084260100" sldId="266"/>
        </pc:sldMkLst>
        <pc:spChg chg="del">
          <ac:chgData name="Miryan Rodríguez San José" userId="651c1d2d52264eb5" providerId="Windows Live" clId="Web-{73E773F4-B613-4065-A1C6-C74C518BF5DA}" dt="2022-12-13T11:52:25.826" v="51"/>
          <ac:spMkLst>
            <pc:docMk/>
            <pc:sldMk cId="3084260100" sldId="266"/>
            <ac:spMk id="7" creationId="{42A4FC2C-047E-45A5-965D-8E1E3BF09BC6}"/>
          </ac:spMkLst>
        </pc:spChg>
        <pc:spChg chg="add">
          <ac:chgData name="Miryan Rodríguez San José" userId="651c1d2d52264eb5" providerId="Windows Live" clId="Web-{73E773F4-B613-4065-A1C6-C74C518BF5DA}" dt="2022-12-13T11:52:25.826" v="51"/>
          <ac:spMkLst>
            <pc:docMk/>
            <pc:sldMk cId="3084260100" sldId="266"/>
            <ac:spMk id="12" creationId="{42A4FC2C-047E-45A5-965D-8E1E3BF09BC6}"/>
          </ac:spMkLst>
        </pc:spChg>
        <pc:picChg chg="del">
          <ac:chgData name="Miryan Rodríguez San José" userId="651c1d2d52264eb5" providerId="Windows Live" clId="Web-{73E773F4-B613-4065-A1C6-C74C518BF5DA}" dt="2022-12-13T11:52:16.044" v="49"/>
          <ac:picMkLst>
            <pc:docMk/>
            <pc:sldMk cId="3084260100" sldId="266"/>
            <ac:picMk id="2" creationId="{E29E134F-7028-678F-85AA-BF647FB31672}"/>
          </ac:picMkLst>
        </pc:picChg>
        <pc:picChg chg="add mod">
          <ac:chgData name="Miryan Rodríguez San José" userId="651c1d2d52264eb5" providerId="Windows Live" clId="Web-{73E773F4-B613-4065-A1C6-C74C518BF5DA}" dt="2022-12-13T11:52:25.826" v="51"/>
          <ac:picMkLst>
            <pc:docMk/>
            <pc:sldMk cId="3084260100" sldId="266"/>
            <ac:picMk id="3" creationId="{85789F7A-80EB-5D07-0CF1-123012AC67A3}"/>
          </ac:picMkLst>
        </pc:picChg>
      </pc:sldChg>
      <pc:sldChg chg="new del">
        <pc:chgData name="Miryan Rodríguez San José" userId="651c1d2d52264eb5" providerId="Windows Live" clId="Web-{73E773F4-B613-4065-A1C6-C74C518BF5DA}" dt="2022-12-13T11:51:26.136" v="38"/>
        <pc:sldMkLst>
          <pc:docMk/>
          <pc:sldMk cId="3337531783" sldId="267"/>
        </pc:sldMkLst>
      </pc:sldChg>
      <pc:sldChg chg="new del">
        <pc:chgData name="Miryan Rodríguez San José" userId="651c1d2d52264eb5" providerId="Windows Live" clId="Web-{73E773F4-B613-4065-A1C6-C74C518BF5DA}" dt="2022-12-13T11:49:01.520" v="5"/>
        <pc:sldMkLst>
          <pc:docMk/>
          <pc:sldMk cId="4104202837" sldId="267"/>
        </pc:sldMkLst>
      </pc:sldChg>
    </pc:docChg>
  </pc:docChgLst>
  <pc:docChgLst>
    <pc:chgData name="Miryan Rodríguez San José" userId="651c1d2d52264eb5" providerId="Windows Live" clId="Web-{478E5AB3-CFE6-45A9-9AA9-BD38EF5D4B04}"/>
    <pc:docChg chg="addSld modSld">
      <pc:chgData name="Miryan Rodríguez San José" userId="651c1d2d52264eb5" providerId="Windows Live" clId="Web-{478E5AB3-CFE6-45A9-9AA9-BD38EF5D4B04}" dt="2022-12-13T11:31:59.144" v="44"/>
      <pc:docMkLst>
        <pc:docMk/>
      </pc:docMkLst>
      <pc:sldChg chg="addSp delSp modSp mod setBg">
        <pc:chgData name="Miryan Rodríguez San José" userId="651c1d2d52264eb5" providerId="Windows Live" clId="Web-{478E5AB3-CFE6-45A9-9AA9-BD38EF5D4B04}" dt="2022-12-13T11:27:08.164" v="3"/>
        <pc:sldMkLst>
          <pc:docMk/>
          <pc:sldMk cId="2406273178" sldId="256"/>
        </pc:sldMkLst>
        <pc:spChg chg="del">
          <ac:chgData name="Miryan Rodríguez San José" userId="651c1d2d52264eb5" providerId="Windows Live" clId="Web-{478E5AB3-CFE6-45A9-9AA9-BD38EF5D4B04}" dt="2022-12-13T11:26:54.710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478E5AB3-CFE6-45A9-9AA9-BD38EF5D4B04}" dt="2022-12-13T11:26:56.273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478E5AB3-CFE6-45A9-9AA9-BD38EF5D4B04}" dt="2022-12-13T11:27:08.164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7:08.164" v="3"/>
          <ac:picMkLst>
            <pc:docMk/>
            <pc:sldMk cId="2406273178" sldId="256"/>
            <ac:picMk id="4" creationId="{0416BE92-759C-AD15-045B-DDDA158AAF28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27:33.540" v="6"/>
        <pc:sldMkLst>
          <pc:docMk/>
          <pc:sldMk cId="3174307689" sldId="257"/>
        </pc:sldMkLst>
        <pc:spChg chg="add">
          <ac:chgData name="Miryan Rodríguez San José" userId="651c1d2d52264eb5" providerId="Windows Live" clId="Web-{478E5AB3-CFE6-45A9-9AA9-BD38EF5D4B04}" dt="2022-12-13T11:27:33.540" v="6"/>
          <ac:spMkLst>
            <pc:docMk/>
            <pc:sldMk cId="3174307689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7:33.540" v="6"/>
          <ac:picMkLst>
            <pc:docMk/>
            <pc:sldMk cId="3174307689" sldId="257"/>
            <ac:picMk id="2" creationId="{28A1537A-C30B-9141-BE4B-0221A6129B16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28:08.338" v="12" actId="14100"/>
        <pc:sldMkLst>
          <pc:docMk/>
          <pc:sldMk cId="1743429491" sldId="258"/>
        </pc:sldMkLst>
        <pc:spChg chg="add">
          <ac:chgData name="Miryan Rodríguez San José" userId="651c1d2d52264eb5" providerId="Windows Live" clId="Web-{478E5AB3-CFE6-45A9-9AA9-BD38EF5D4B04}" dt="2022-12-13T11:27:50.619" v="9"/>
          <ac:spMkLst>
            <pc:docMk/>
            <pc:sldMk cId="1743429491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7:50.619" v="9"/>
          <ac:picMkLst>
            <pc:docMk/>
            <pc:sldMk cId="1743429491" sldId="258"/>
            <ac:picMk id="2" creationId="{EDB8621F-E228-95EA-AD0D-F70D61269989}"/>
          </ac:picMkLst>
        </pc:picChg>
        <pc:picChg chg="add mod">
          <ac:chgData name="Miryan Rodríguez San José" userId="651c1d2d52264eb5" providerId="Windows Live" clId="Web-{478E5AB3-CFE6-45A9-9AA9-BD38EF5D4B04}" dt="2022-12-13T11:28:08.338" v="12" actId="14100"/>
          <ac:picMkLst>
            <pc:docMk/>
            <pc:sldMk cId="1743429491" sldId="258"/>
            <ac:picMk id="3" creationId="{E93E716C-B599-BF57-B9DF-E75BDA062B9E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28:48.730" v="18" actId="1076"/>
        <pc:sldMkLst>
          <pc:docMk/>
          <pc:sldMk cId="782524120" sldId="259"/>
        </pc:sldMkLst>
        <pc:spChg chg="add">
          <ac:chgData name="Miryan Rodríguez San José" userId="651c1d2d52264eb5" providerId="Windows Live" clId="Web-{478E5AB3-CFE6-45A9-9AA9-BD38EF5D4B04}" dt="2022-12-13T11:28:27.683" v="15"/>
          <ac:spMkLst>
            <pc:docMk/>
            <pc:sldMk cId="782524120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8:27.683" v="15"/>
          <ac:picMkLst>
            <pc:docMk/>
            <pc:sldMk cId="782524120" sldId="259"/>
            <ac:picMk id="2" creationId="{3A213B73-3BE2-E390-DEEB-5FBC43CDC43B}"/>
          </ac:picMkLst>
        </pc:picChg>
        <pc:picChg chg="add mod">
          <ac:chgData name="Miryan Rodríguez San José" userId="651c1d2d52264eb5" providerId="Windows Live" clId="Web-{478E5AB3-CFE6-45A9-9AA9-BD38EF5D4B04}" dt="2022-12-13T11:28:48.730" v="18" actId="1076"/>
          <ac:picMkLst>
            <pc:docMk/>
            <pc:sldMk cId="782524120" sldId="259"/>
            <ac:picMk id="3" creationId="{A9B1BFA1-AF51-1BB3-DCE3-8A1536CF972E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29:05.747" v="21"/>
        <pc:sldMkLst>
          <pc:docMk/>
          <pc:sldMk cId="4009431278" sldId="260"/>
        </pc:sldMkLst>
        <pc:spChg chg="add">
          <ac:chgData name="Miryan Rodríguez San José" userId="651c1d2d52264eb5" providerId="Windows Live" clId="Web-{478E5AB3-CFE6-45A9-9AA9-BD38EF5D4B04}" dt="2022-12-13T11:29:05.747" v="21"/>
          <ac:spMkLst>
            <pc:docMk/>
            <pc:sldMk cId="4009431278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9:05.747" v="21"/>
          <ac:picMkLst>
            <pc:docMk/>
            <pc:sldMk cId="4009431278" sldId="260"/>
            <ac:picMk id="2" creationId="{758F678F-3CAA-5BB1-662D-29709FB77B4F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29:35.388" v="26" actId="1076"/>
        <pc:sldMkLst>
          <pc:docMk/>
          <pc:sldMk cId="908338201" sldId="261"/>
        </pc:sldMkLst>
        <pc:spChg chg="add">
          <ac:chgData name="Miryan Rodríguez San José" userId="651c1d2d52264eb5" providerId="Windows Live" clId="Web-{478E5AB3-CFE6-45A9-9AA9-BD38EF5D4B04}" dt="2022-12-13T11:29:26.279" v="24"/>
          <ac:spMkLst>
            <pc:docMk/>
            <pc:sldMk cId="908338201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9:26.279" v="24"/>
          <ac:picMkLst>
            <pc:docMk/>
            <pc:sldMk cId="908338201" sldId="261"/>
            <ac:picMk id="2" creationId="{7CB19C0E-8B20-26A5-9FB8-6F9D8945CE81}"/>
          </ac:picMkLst>
        </pc:picChg>
        <pc:picChg chg="add mod">
          <ac:chgData name="Miryan Rodríguez San José" userId="651c1d2d52264eb5" providerId="Windows Live" clId="Web-{478E5AB3-CFE6-45A9-9AA9-BD38EF5D4B04}" dt="2022-12-13T11:29:35.388" v="26" actId="1076"/>
          <ac:picMkLst>
            <pc:docMk/>
            <pc:sldMk cId="908338201" sldId="261"/>
            <ac:picMk id="3" creationId="{6263BCE9-3139-962B-F79F-8933C66AAB32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30:17.687" v="32" actId="1076"/>
        <pc:sldMkLst>
          <pc:docMk/>
          <pc:sldMk cId="2273733157" sldId="262"/>
        </pc:sldMkLst>
        <pc:spChg chg="add">
          <ac:chgData name="Miryan Rodríguez San José" userId="651c1d2d52264eb5" providerId="Windows Live" clId="Web-{478E5AB3-CFE6-45A9-9AA9-BD38EF5D4B04}" dt="2022-12-13T11:29:53.389" v="29"/>
          <ac:spMkLst>
            <pc:docMk/>
            <pc:sldMk cId="2273733157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29:53.389" v="29"/>
          <ac:picMkLst>
            <pc:docMk/>
            <pc:sldMk cId="2273733157" sldId="262"/>
            <ac:picMk id="2" creationId="{7AB2742F-ECEF-AEDE-C3F9-82A81A741E49}"/>
          </ac:picMkLst>
        </pc:picChg>
        <pc:picChg chg="add mod">
          <ac:chgData name="Miryan Rodríguez San José" userId="651c1d2d52264eb5" providerId="Windows Live" clId="Web-{478E5AB3-CFE6-45A9-9AA9-BD38EF5D4B04}" dt="2022-12-13T11:30:17.687" v="32" actId="1076"/>
          <ac:picMkLst>
            <pc:docMk/>
            <pc:sldMk cId="2273733157" sldId="262"/>
            <ac:picMk id="3" creationId="{8A702413-0948-06F5-55D7-35B63EF31C38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31:11.892" v="35"/>
        <pc:sldMkLst>
          <pc:docMk/>
          <pc:sldMk cId="2604409072" sldId="263"/>
        </pc:sldMkLst>
        <pc:spChg chg="add">
          <ac:chgData name="Miryan Rodríguez San José" userId="651c1d2d52264eb5" providerId="Windows Live" clId="Web-{478E5AB3-CFE6-45A9-9AA9-BD38EF5D4B04}" dt="2022-12-13T11:31:11.892" v="35"/>
          <ac:spMkLst>
            <pc:docMk/>
            <pc:sldMk cId="2604409072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31:11.892" v="35"/>
          <ac:picMkLst>
            <pc:docMk/>
            <pc:sldMk cId="2604409072" sldId="263"/>
            <ac:picMk id="2" creationId="{E807679C-A9C1-6240-74B8-377C16E56512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31:26.236" v="38"/>
        <pc:sldMkLst>
          <pc:docMk/>
          <pc:sldMk cId="3718336793" sldId="264"/>
        </pc:sldMkLst>
        <pc:spChg chg="add">
          <ac:chgData name="Miryan Rodríguez San José" userId="651c1d2d52264eb5" providerId="Windows Live" clId="Web-{478E5AB3-CFE6-45A9-9AA9-BD38EF5D4B04}" dt="2022-12-13T11:31:26.236" v="38"/>
          <ac:spMkLst>
            <pc:docMk/>
            <pc:sldMk cId="3718336793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31:26.236" v="38"/>
          <ac:picMkLst>
            <pc:docMk/>
            <pc:sldMk cId="3718336793" sldId="264"/>
            <ac:picMk id="2" creationId="{95DB35D6-4E61-1975-A288-D0DF9C323C25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31:48.096" v="41"/>
        <pc:sldMkLst>
          <pc:docMk/>
          <pc:sldMk cId="1491235619" sldId="265"/>
        </pc:sldMkLst>
        <pc:spChg chg="add">
          <ac:chgData name="Miryan Rodríguez San José" userId="651c1d2d52264eb5" providerId="Windows Live" clId="Web-{478E5AB3-CFE6-45A9-9AA9-BD38EF5D4B04}" dt="2022-12-13T11:31:48.096" v="41"/>
          <ac:spMkLst>
            <pc:docMk/>
            <pc:sldMk cId="1491235619" sldId="265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31:48.096" v="41"/>
          <ac:picMkLst>
            <pc:docMk/>
            <pc:sldMk cId="1491235619" sldId="265"/>
            <ac:picMk id="2" creationId="{E62DA77C-BA72-D826-72BB-E43354CBFA43}"/>
          </ac:picMkLst>
        </pc:picChg>
      </pc:sldChg>
      <pc:sldChg chg="addSp modSp new mod setBg">
        <pc:chgData name="Miryan Rodríguez San José" userId="651c1d2d52264eb5" providerId="Windows Live" clId="Web-{478E5AB3-CFE6-45A9-9AA9-BD38EF5D4B04}" dt="2022-12-13T11:31:59.144" v="44"/>
        <pc:sldMkLst>
          <pc:docMk/>
          <pc:sldMk cId="3084260100" sldId="266"/>
        </pc:sldMkLst>
        <pc:spChg chg="add">
          <ac:chgData name="Miryan Rodríguez San José" userId="651c1d2d52264eb5" providerId="Windows Live" clId="Web-{478E5AB3-CFE6-45A9-9AA9-BD38EF5D4B04}" dt="2022-12-13T11:31:59.144" v="44"/>
          <ac:spMkLst>
            <pc:docMk/>
            <pc:sldMk cId="3084260100" sldId="266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478E5AB3-CFE6-45A9-9AA9-BD38EF5D4B04}" dt="2022-12-13T11:31:59.144" v="44"/>
          <ac:picMkLst>
            <pc:docMk/>
            <pc:sldMk cId="3084260100" sldId="266"/>
            <ac:picMk id="2" creationId="{E29E134F-7028-678F-85AA-BF647FB316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05D789D2-7184-80E2-B200-AB5990616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Gráfico&#10;&#10;Descripción generada automáticamente">
            <a:extLst>
              <a:ext uri="{FF2B5EF4-FFF2-40B4-BE49-F238E27FC236}">
                <a16:creationId xmlns:a16="http://schemas.microsoft.com/office/drawing/2014/main" id="{A610C935-5B0C-46D2-16C8-95B2C4516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85789F7A-80EB-5D07-0CF1-123012AC6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6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E9D879B1-449E-7B2B-84A8-5E177E9D0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0EE299D-4B24-6B15-6000-9713DAF1E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B48700F5-3621-76DA-C1BD-5F2D3E07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38" y="2514600"/>
            <a:ext cx="16668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3906C472-3C53-596A-BCBF-B4945BA8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n 5" descr="Imagen que contiene interior, tabla, pequeño, sostener&#10;&#10;Descripción generada automáticamente">
            <a:extLst>
              <a:ext uri="{FF2B5EF4-FFF2-40B4-BE49-F238E27FC236}">
                <a16:creationId xmlns:a16="http://schemas.microsoft.com/office/drawing/2014/main" id="{0ACADC70-B5A8-5BD7-B70A-93E6484B0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605088"/>
            <a:ext cx="2095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57FEEA3B-252A-6911-8C1A-FA159A9ED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3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F64CF84-316E-13AA-DAF5-6646DA2E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n 5" descr="Imagen que contiene persona, cuarto, joven, mujer&#10;&#10;Descripción generada automáticamente">
            <a:extLst>
              <a:ext uri="{FF2B5EF4-FFF2-40B4-BE49-F238E27FC236}">
                <a16:creationId xmlns:a16="http://schemas.microsoft.com/office/drawing/2014/main" id="{F5A6BD99-CE84-4267-4E9E-9EF4CAAB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5" y="4657725"/>
            <a:ext cx="2743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D34AC2B-BD64-CD94-F662-967F4448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FE2624D0-2B02-14F3-6072-9E17AAF6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388" y="3386138"/>
            <a:ext cx="2028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3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D94DC93-4535-CAD3-7968-3C51C3ECB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5E24207-734B-4BF1-0D0D-A742ED2E1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73</cp:revision>
  <dcterms:created xsi:type="dcterms:W3CDTF">2022-12-13T11:26:50Z</dcterms:created>
  <dcterms:modified xsi:type="dcterms:W3CDTF">2022-12-13T11:52:26Z</dcterms:modified>
</cp:coreProperties>
</file>