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B365D4-270C-45CC-B924-57FF61DE0796}" v="22" dt="2022-11-15T12:10:02.9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ryan Rodríguez San José" userId="651c1d2d52264eb5" providerId="Windows Live" clId="Web-{99B365D4-270C-45CC-B924-57FF61DE0796}"/>
    <pc:docChg chg="addSld modSld">
      <pc:chgData name="Miryan Rodríguez San José" userId="651c1d2d52264eb5" providerId="Windows Live" clId="Web-{99B365D4-270C-45CC-B924-57FF61DE0796}" dt="2022-11-15T12:10:07.220" v="21"/>
      <pc:docMkLst>
        <pc:docMk/>
      </pc:docMkLst>
      <pc:sldChg chg="addSp delSp modSp mod setBg">
        <pc:chgData name="Miryan Rodríguez San José" userId="651c1d2d52264eb5" providerId="Windows Live" clId="Web-{99B365D4-270C-45CC-B924-57FF61DE0796}" dt="2022-11-15T12:09:02.202" v="7"/>
        <pc:sldMkLst>
          <pc:docMk/>
          <pc:sldMk cId="2406273178" sldId="256"/>
        </pc:sldMkLst>
        <pc:spChg chg="del">
          <ac:chgData name="Miryan Rodríguez San José" userId="651c1d2d52264eb5" providerId="Windows Live" clId="Web-{99B365D4-270C-45CC-B924-57FF61DE0796}" dt="2022-11-15T12:07:30.340" v="0"/>
          <ac:spMkLst>
            <pc:docMk/>
            <pc:sldMk cId="2406273178" sldId="256"/>
            <ac:spMk id="2" creationId="{00000000-0000-0000-0000-000000000000}"/>
          </ac:spMkLst>
        </pc:spChg>
        <pc:spChg chg="del">
          <ac:chgData name="Miryan Rodríguez San José" userId="651c1d2d52264eb5" providerId="Windows Live" clId="Web-{99B365D4-270C-45CC-B924-57FF61DE0796}" dt="2022-11-15T12:07:31.637" v="1"/>
          <ac:spMkLst>
            <pc:docMk/>
            <pc:sldMk cId="2406273178" sldId="256"/>
            <ac:spMk id="3" creationId="{00000000-0000-0000-0000-000000000000}"/>
          </ac:spMkLst>
        </pc:spChg>
        <pc:spChg chg="add del">
          <ac:chgData name="Miryan Rodríguez San José" userId="651c1d2d52264eb5" providerId="Windows Live" clId="Web-{99B365D4-270C-45CC-B924-57FF61DE0796}" dt="2022-11-15T12:09:02.202" v="7"/>
          <ac:spMkLst>
            <pc:docMk/>
            <pc:sldMk cId="2406273178" sldId="256"/>
            <ac:spMk id="9" creationId="{42A4FC2C-047E-45A5-965D-8E1E3BF09BC6}"/>
          </ac:spMkLst>
        </pc:spChg>
        <pc:spChg chg="add">
          <ac:chgData name="Miryan Rodríguez San José" userId="651c1d2d52264eb5" providerId="Windows Live" clId="Web-{99B365D4-270C-45CC-B924-57FF61DE0796}" dt="2022-11-15T12:09:02.202" v="7"/>
          <ac:spMkLst>
            <pc:docMk/>
            <pc:sldMk cId="2406273178" sldId="256"/>
            <ac:spMk id="14" creationId="{42A4FC2C-047E-45A5-965D-8E1E3BF09BC6}"/>
          </ac:spMkLst>
        </pc:spChg>
        <pc:picChg chg="add del mod">
          <ac:chgData name="Miryan Rodríguez San José" userId="651c1d2d52264eb5" providerId="Windows Live" clId="Web-{99B365D4-270C-45CC-B924-57FF61DE0796}" dt="2022-11-15T12:07:55.716" v="5"/>
          <ac:picMkLst>
            <pc:docMk/>
            <pc:sldMk cId="2406273178" sldId="256"/>
            <ac:picMk id="4" creationId="{392EDC0E-01D3-536C-F074-B9F0D3E423E5}"/>
          </ac:picMkLst>
        </pc:picChg>
        <pc:picChg chg="add mod">
          <ac:chgData name="Miryan Rodríguez San José" userId="651c1d2d52264eb5" providerId="Windows Live" clId="Web-{99B365D4-270C-45CC-B924-57FF61DE0796}" dt="2022-11-15T12:09:02.202" v="7"/>
          <ac:picMkLst>
            <pc:docMk/>
            <pc:sldMk cId="2406273178" sldId="256"/>
            <ac:picMk id="5" creationId="{E788C696-D908-B4EB-B6C2-5E9C108ECBAC}"/>
          </ac:picMkLst>
        </pc:picChg>
      </pc:sldChg>
      <pc:sldChg chg="addSp modSp new mod setBg">
        <pc:chgData name="Miryan Rodríguez San José" userId="651c1d2d52264eb5" providerId="Windows Live" clId="Web-{99B365D4-270C-45CC-B924-57FF61DE0796}" dt="2022-11-15T12:09:39.235" v="15"/>
        <pc:sldMkLst>
          <pc:docMk/>
          <pc:sldMk cId="1277401511" sldId="257"/>
        </pc:sldMkLst>
        <pc:spChg chg="add">
          <ac:chgData name="Miryan Rodríguez San José" userId="651c1d2d52264eb5" providerId="Windows Live" clId="Web-{99B365D4-270C-45CC-B924-57FF61DE0796}" dt="2022-11-15T12:09:39.235" v="15"/>
          <ac:spMkLst>
            <pc:docMk/>
            <pc:sldMk cId="1277401511" sldId="257"/>
            <ac:spMk id="7" creationId="{42A4FC2C-047E-45A5-965D-8E1E3BF09BC6}"/>
          </ac:spMkLst>
        </pc:spChg>
        <pc:picChg chg="add mod">
          <ac:chgData name="Miryan Rodríguez San José" userId="651c1d2d52264eb5" providerId="Windows Live" clId="Web-{99B365D4-270C-45CC-B924-57FF61DE0796}" dt="2022-11-15T12:09:39.235" v="15"/>
          <ac:picMkLst>
            <pc:docMk/>
            <pc:sldMk cId="1277401511" sldId="257"/>
            <ac:picMk id="2" creationId="{A98D6FBD-F567-E4E3-C558-E1A84A4308AE}"/>
          </ac:picMkLst>
        </pc:picChg>
      </pc:sldChg>
      <pc:sldChg chg="addSp modSp new mod setBg">
        <pc:chgData name="Miryan Rodríguez San José" userId="651c1d2d52264eb5" providerId="Windows Live" clId="Web-{99B365D4-270C-45CC-B924-57FF61DE0796}" dt="2022-11-15T12:09:15.562" v="10"/>
        <pc:sldMkLst>
          <pc:docMk/>
          <pc:sldMk cId="3444754772" sldId="258"/>
        </pc:sldMkLst>
        <pc:spChg chg="add">
          <ac:chgData name="Miryan Rodríguez San José" userId="651c1d2d52264eb5" providerId="Windows Live" clId="Web-{99B365D4-270C-45CC-B924-57FF61DE0796}" dt="2022-11-15T12:09:15.562" v="10"/>
          <ac:spMkLst>
            <pc:docMk/>
            <pc:sldMk cId="3444754772" sldId="258"/>
            <ac:spMk id="7" creationId="{42A4FC2C-047E-45A5-965D-8E1E3BF09BC6}"/>
          </ac:spMkLst>
        </pc:spChg>
        <pc:picChg chg="add mod">
          <ac:chgData name="Miryan Rodríguez San José" userId="651c1d2d52264eb5" providerId="Windows Live" clId="Web-{99B365D4-270C-45CC-B924-57FF61DE0796}" dt="2022-11-15T12:09:15.562" v="10"/>
          <ac:picMkLst>
            <pc:docMk/>
            <pc:sldMk cId="3444754772" sldId="258"/>
            <ac:picMk id="2" creationId="{29309B9A-6E4E-72E0-1C44-2F9519E9B3C9}"/>
          </ac:picMkLst>
        </pc:picChg>
      </pc:sldChg>
      <pc:sldChg chg="addSp modSp new mod setBg">
        <pc:chgData name="Miryan Rodríguez San José" userId="651c1d2d52264eb5" providerId="Windows Live" clId="Web-{99B365D4-270C-45CC-B924-57FF61DE0796}" dt="2022-11-15T12:09:27.625" v="13"/>
        <pc:sldMkLst>
          <pc:docMk/>
          <pc:sldMk cId="3097325212" sldId="259"/>
        </pc:sldMkLst>
        <pc:spChg chg="add">
          <ac:chgData name="Miryan Rodríguez San José" userId="651c1d2d52264eb5" providerId="Windows Live" clId="Web-{99B365D4-270C-45CC-B924-57FF61DE0796}" dt="2022-11-15T12:09:27.625" v="13"/>
          <ac:spMkLst>
            <pc:docMk/>
            <pc:sldMk cId="3097325212" sldId="259"/>
            <ac:spMk id="7" creationId="{42A4FC2C-047E-45A5-965D-8E1E3BF09BC6}"/>
          </ac:spMkLst>
        </pc:spChg>
        <pc:picChg chg="add mod">
          <ac:chgData name="Miryan Rodríguez San José" userId="651c1d2d52264eb5" providerId="Windows Live" clId="Web-{99B365D4-270C-45CC-B924-57FF61DE0796}" dt="2022-11-15T12:09:27.625" v="13"/>
          <ac:picMkLst>
            <pc:docMk/>
            <pc:sldMk cId="3097325212" sldId="259"/>
            <ac:picMk id="2" creationId="{12CE0012-748D-91CE-7FDF-311B77A61E7A}"/>
          </ac:picMkLst>
        </pc:picChg>
      </pc:sldChg>
      <pc:sldChg chg="addSp modSp new mod setBg">
        <pc:chgData name="Miryan Rodríguez San José" userId="651c1d2d52264eb5" providerId="Windows Live" clId="Web-{99B365D4-270C-45CC-B924-57FF61DE0796}" dt="2022-11-15T12:09:52.641" v="18"/>
        <pc:sldMkLst>
          <pc:docMk/>
          <pc:sldMk cId="2094161128" sldId="260"/>
        </pc:sldMkLst>
        <pc:spChg chg="add">
          <ac:chgData name="Miryan Rodríguez San José" userId="651c1d2d52264eb5" providerId="Windows Live" clId="Web-{99B365D4-270C-45CC-B924-57FF61DE0796}" dt="2022-11-15T12:09:52.641" v="18"/>
          <ac:spMkLst>
            <pc:docMk/>
            <pc:sldMk cId="2094161128" sldId="260"/>
            <ac:spMk id="7" creationId="{42A4FC2C-047E-45A5-965D-8E1E3BF09BC6}"/>
          </ac:spMkLst>
        </pc:spChg>
        <pc:picChg chg="add mod">
          <ac:chgData name="Miryan Rodríguez San José" userId="651c1d2d52264eb5" providerId="Windows Live" clId="Web-{99B365D4-270C-45CC-B924-57FF61DE0796}" dt="2022-11-15T12:09:52.641" v="18"/>
          <ac:picMkLst>
            <pc:docMk/>
            <pc:sldMk cId="2094161128" sldId="260"/>
            <ac:picMk id="2" creationId="{04FD1EE1-73D0-9A90-9B14-D6B13CE6B332}"/>
          </ac:picMkLst>
        </pc:picChg>
      </pc:sldChg>
      <pc:sldChg chg="addSp modSp new mod setBg">
        <pc:chgData name="Miryan Rodríguez San José" userId="651c1d2d52264eb5" providerId="Windows Live" clId="Web-{99B365D4-270C-45CC-B924-57FF61DE0796}" dt="2022-11-15T12:10:07.220" v="21"/>
        <pc:sldMkLst>
          <pc:docMk/>
          <pc:sldMk cId="1286326522" sldId="261"/>
        </pc:sldMkLst>
        <pc:spChg chg="add">
          <ac:chgData name="Miryan Rodríguez San José" userId="651c1d2d52264eb5" providerId="Windows Live" clId="Web-{99B365D4-270C-45CC-B924-57FF61DE0796}" dt="2022-11-15T12:10:07.220" v="21"/>
          <ac:spMkLst>
            <pc:docMk/>
            <pc:sldMk cId="1286326522" sldId="261"/>
            <ac:spMk id="7" creationId="{42A4FC2C-047E-45A5-965D-8E1E3BF09BC6}"/>
          </ac:spMkLst>
        </pc:spChg>
        <pc:picChg chg="add mod">
          <ac:chgData name="Miryan Rodríguez San José" userId="651c1d2d52264eb5" providerId="Windows Live" clId="Web-{99B365D4-270C-45CC-B924-57FF61DE0796}" dt="2022-11-15T12:10:07.220" v="21"/>
          <ac:picMkLst>
            <pc:docMk/>
            <pc:sldMk cId="1286326522" sldId="261"/>
            <ac:picMk id="2" creationId="{EC52015A-9DA8-E9A6-EBDB-09A26CBD769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15/11/2022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819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15/11/2022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1863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15/11/2022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509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15/11/2022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15/11/2022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970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15/11/2022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02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15/11/2022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239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15/11/2022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0658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15/11/2022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237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15/11/2022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044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15/11/2022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60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15/11/2022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Imagen 5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E788C696-D908-B4EB-B6C2-5E9C108ECBA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" name="Imagen 2" descr="Interfaz de usuario gráfica, Aplicación&#10;&#10;Descripción generada automáticamente">
            <a:extLst>
              <a:ext uri="{FF2B5EF4-FFF2-40B4-BE49-F238E27FC236}">
                <a16:creationId xmlns:a16="http://schemas.microsoft.com/office/drawing/2014/main" id="{29309B9A-6E4E-72E0-1C44-2F9519E9B3C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754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" name="Imagen 2" descr="Interfaz de usuario gráfica, Aplicación&#10;&#10;Descripción generada automáticamente">
            <a:extLst>
              <a:ext uri="{FF2B5EF4-FFF2-40B4-BE49-F238E27FC236}">
                <a16:creationId xmlns:a16="http://schemas.microsoft.com/office/drawing/2014/main" id="{12CE0012-748D-91CE-7FDF-311B77A61E7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325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" name="Imagen 2" descr="Interfaz de usuario gráfica, Aplicación&#10;&#10;Descripción generada automáticamente">
            <a:extLst>
              <a:ext uri="{FF2B5EF4-FFF2-40B4-BE49-F238E27FC236}">
                <a16:creationId xmlns:a16="http://schemas.microsoft.com/office/drawing/2014/main" id="{A98D6FBD-F567-E4E3-C558-E1A84A4308A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401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" name="Imagen 2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04FD1EE1-73D0-9A90-9B14-D6B13CE6B33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161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" name="Imagen 2" descr="Imagen que contiene Escala de tiempo&#10;&#10;Descripción generada automáticamente">
            <a:extLst>
              <a:ext uri="{FF2B5EF4-FFF2-40B4-BE49-F238E27FC236}">
                <a16:creationId xmlns:a16="http://schemas.microsoft.com/office/drawing/2014/main" id="{EC52015A-9DA8-E9A6-EBDB-09A26CBD769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63265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/>
  <cp:revision>17</cp:revision>
  <dcterms:created xsi:type="dcterms:W3CDTF">2022-11-15T12:07:15Z</dcterms:created>
  <dcterms:modified xsi:type="dcterms:W3CDTF">2022-11-15T12:10:09Z</dcterms:modified>
</cp:coreProperties>
</file>