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CABBC5-8319-4C8A-B265-8EDB3A215C32}" v="26" dt="2022-12-14T12:59:16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yan Rodríguez San José" userId="651c1d2d52264eb5" providerId="Windows Live" clId="Web-{F2CABBC5-8319-4C8A-B265-8EDB3A215C32}"/>
    <pc:docChg chg="addSld modSld">
      <pc:chgData name="Miryan Rodríguez San José" userId="651c1d2d52264eb5" providerId="Windows Live" clId="Web-{F2CABBC5-8319-4C8A-B265-8EDB3A215C32}" dt="2022-12-14T12:59:19.835" v="28"/>
      <pc:docMkLst>
        <pc:docMk/>
      </pc:docMkLst>
      <pc:sldChg chg="addSp delSp modSp mod setBg">
        <pc:chgData name="Miryan Rodríguez San José" userId="651c1d2d52264eb5" providerId="Windows Live" clId="Web-{F2CABBC5-8319-4C8A-B265-8EDB3A215C32}" dt="2022-12-14T12:57:27.753" v="3"/>
        <pc:sldMkLst>
          <pc:docMk/>
          <pc:sldMk cId="2406273178" sldId="256"/>
        </pc:sldMkLst>
        <pc:spChg chg="del">
          <ac:chgData name="Miryan Rodríguez San José" userId="651c1d2d52264eb5" providerId="Windows Live" clId="Web-{F2CABBC5-8319-4C8A-B265-8EDB3A215C32}" dt="2022-12-14T12:56:55.408" v="1"/>
          <ac:spMkLst>
            <pc:docMk/>
            <pc:sldMk cId="2406273178" sldId="256"/>
            <ac:spMk id="2" creationId="{00000000-0000-0000-0000-000000000000}"/>
          </ac:spMkLst>
        </pc:spChg>
        <pc:spChg chg="del">
          <ac:chgData name="Miryan Rodríguez San José" userId="651c1d2d52264eb5" providerId="Windows Live" clId="Web-{F2CABBC5-8319-4C8A-B265-8EDB3A215C32}" dt="2022-12-14T12:56:54.845" v="0"/>
          <ac:spMkLst>
            <pc:docMk/>
            <pc:sldMk cId="2406273178" sldId="256"/>
            <ac:spMk id="3" creationId="{00000000-0000-0000-0000-000000000000}"/>
          </ac:spMkLst>
        </pc:spChg>
        <pc:spChg chg="add">
          <ac:chgData name="Miryan Rodríguez San José" userId="651c1d2d52264eb5" providerId="Windows Live" clId="Web-{F2CABBC5-8319-4C8A-B265-8EDB3A215C32}" dt="2022-12-14T12:57:27.753" v="3"/>
          <ac:spMkLst>
            <pc:docMk/>
            <pc:sldMk cId="2406273178" sldId="256"/>
            <ac:spMk id="9" creationId="{42A4FC2C-047E-45A5-965D-8E1E3BF09BC6}"/>
          </ac:spMkLst>
        </pc:spChg>
        <pc:picChg chg="add mod">
          <ac:chgData name="Miryan Rodríguez San José" userId="651c1d2d52264eb5" providerId="Windows Live" clId="Web-{F2CABBC5-8319-4C8A-B265-8EDB3A215C32}" dt="2022-12-14T12:57:27.753" v="3"/>
          <ac:picMkLst>
            <pc:docMk/>
            <pc:sldMk cId="2406273178" sldId="256"/>
            <ac:picMk id="4" creationId="{6FD6653F-39FF-18A1-46C6-B1A590259BCE}"/>
          </ac:picMkLst>
        </pc:picChg>
      </pc:sldChg>
      <pc:sldChg chg="addSp modSp new mod setBg">
        <pc:chgData name="Miryan Rodríguez San José" userId="651c1d2d52264eb5" providerId="Windows Live" clId="Web-{F2CABBC5-8319-4C8A-B265-8EDB3A215C32}" dt="2022-12-14T12:58:15.754" v="13" actId="1076"/>
        <pc:sldMkLst>
          <pc:docMk/>
          <pc:sldMk cId="2961736050" sldId="257"/>
        </pc:sldMkLst>
        <pc:spChg chg="add">
          <ac:chgData name="Miryan Rodríguez San José" userId="651c1d2d52264eb5" providerId="Windows Live" clId="Web-{F2CABBC5-8319-4C8A-B265-8EDB3A215C32}" dt="2022-12-14T12:57:38.644" v="6"/>
          <ac:spMkLst>
            <pc:docMk/>
            <pc:sldMk cId="2961736050" sldId="257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F2CABBC5-8319-4C8A-B265-8EDB3A215C32}" dt="2022-12-14T12:57:38.644" v="6"/>
          <ac:picMkLst>
            <pc:docMk/>
            <pc:sldMk cId="2961736050" sldId="257"/>
            <ac:picMk id="2" creationId="{40D125AE-519D-B718-ED44-F64A4680ED4D}"/>
          </ac:picMkLst>
        </pc:picChg>
        <pc:picChg chg="add mod">
          <ac:chgData name="Miryan Rodríguez San José" userId="651c1d2d52264eb5" providerId="Windows Live" clId="Web-{F2CABBC5-8319-4C8A-B265-8EDB3A215C32}" dt="2022-12-14T12:58:15.754" v="13" actId="1076"/>
          <ac:picMkLst>
            <pc:docMk/>
            <pc:sldMk cId="2961736050" sldId="257"/>
            <ac:picMk id="3" creationId="{8093D7C9-6931-F514-1BEB-8C837DC68B68}"/>
          </ac:picMkLst>
        </pc:picChg>
      </pc:sldChg>
      <pc:sldChg chg="addSp modSp new mod setBg">
        <pc:chgData name="Miryan Rodríguez San José" userId="651c1d2d52264eb5" providerId="Windows Live" clId="Web-{F2CABBC5-8319-4C8A-B265-8EDB3A215C32}" dt="2022-12-14T12:57:50.363" v="9"/>
        <pc:sldMkLst>
          <pc:docMk/>
          <pc:sldMk cId="686420530" sldId="258"/>
        </pc:sldMkLst>
        <pc:spChg chg="add">
          <ac:chgData name="Miryan Rodríguez San José" userId="651c1d2d52264eb5" providerId="Windows Live" clId="Web-{F2CABBC5-8319-4C8A-B265-8EDB3A215C32}" dt="2022-12-14T12:57:50.363" v="9"/>
          <ac:spMkLst>
            <pc:docMk/>
            <pc:sldMk cId="686420530" sldId="258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F2CABBC5-8319-4C8A-B265-8EDB3A215C32}" dt="2022-12-14T12:57:50.363" v="9"/>
          <ac:picMkLst>
            <pc:docMk/>
            <pc:sldMk cId="686420530" sldId="258"/>
            <ac:picMk id="2" creationId="{87A62DCF-2382-49F1-199D-52FE51D16F91}"/>
          </ac:picMkLst>
        </pc:picChg>
      </pc:sldChg>
      <pc:sldChg chg="addSp modSp new mod setBg">
        <pc:chgData name="Miryan Rodríguez San José" userId="651c1d2d52264eb5" providerId="Windows Live" clId="Web-{F2CABBC5-8319-4C8A-B265-8EDB3A215C32}" dt="2022-12-14T12:58:28.677" v="16"/>
        <pc:sldMkLst>
          <pc:docMk/>
          <pc:sldMk cId="2415928408" sldId="259"/>
        </pc:sldMkLst>
        <pc:spChg chg="add">
          <ac:chgData name="Miryan Rodríguez San José" userId="651c1d2d52264eb5" providerId="Windows Live" clId="Web-{F2CABBC5-8319-4C8A-B265-8EDB3A215C32}" dt="2022-12-14T12:58:28.677" v="16"/>
          <ac:spMkLst>
            <pc:docMk/>
            <pc:sldMk cId="2415928408" sldId="259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F2CABBC5-8319-4C8A-B265-8EDB3A215C32}" dt="2022-12-14T12:58:28.677" v="16"/>
          <ac:picMkLst>
            <pc:docMk/>
            <pc:sldMk cId="2415928408" sldId="259"/>
            <ac:picMk id="2" creationId="{ECD6AFA2-9F9D-63C6-8093-71F19249556B}"/>
          </ac:picMkLst>
        </pc:picChg>
      </pc:sldChg>
      <pc:sldChg chg="addSp modSp new mod setBg">
        <pc:chgData name="Miryan Rodríguez San José" userId="651c1d2d52264eb5" providerId="Windows Live" clId="Web-{F2CABBC5-8319-4C8A-B265-8EDB3A215C32}" dt="2022-12-14T12:58:41.130" v="19"/>
        <pc:sldMkLst>
          <pc:docMk/>
          <pc:sldMk cId="217634780" sldId="260"/>
        </pc:sldMkLst>
        <pc:spChg chg="add">
          <ac:chgData name="Miryan Rodríguez San José" userId="651c1d2d52264eb5" providerId="Windows Live" clId="Web-{F2CABBC5-8319-4C8A-B265-8EDB3A215C32}" dt="2022-12-14T12:58:41.130" v="19"/>
          <ac:spMkLst>
            <pc:docMk/>
            <pc:sldMk cId="217634780" sldId="260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F2CABBC5-8319-4C8A-B265-8EDB3A215C32}" dt="2022-12-14T12:58:41.130" v="19"/>
          <ac:picMkLst>
            <pc:docMk/>
            <pc:sldMk cId="217634780" sldId="260"/>
            <ac:picMk id="2" creationId="{A1D7D68C-BE7F-E84F-B22E-AC86CE102521}"/>
          </ac:picMkLst>
        </pc:picChg>
      </pc:sldChg>
      <pc:sldChg chg="addSp modSp new mod setBg">
        <pc:chgData name="Miryan Rodríguez San José" userId="651c1d2d52264eb5" providerId="Windows Live" clId="Web-{F2CABBC5-8319-4C8A-B265-8EDB3A215C32}" dt="2022-12-14T12:58:54.943" v="22"/>
        <pc:sldMkLst>
          <pc:docMk/>
          <pc:sldMk cId="953142109" sldId="261"/>
        </pc:sldMkLst>
        <pc:spChg chg="add">
          <ac:chgData name="Miryan Rodríguez San José" userId="651c1d2d52264eb5" providerId="Windows Live" clId="Web-{F2CABBC5-8319-4C8A-B265-8EDB3A215C32}" dt="2022-12-14T12:58:54.943" v="22"/>
          <ac:spMkLst>
            <pc:docMk/>
            <pc:sldMk cId="953142109" sldId="261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F2CABBC5-8319-4C8A-B265-8EDB3A215C32}" dt="2022-12-14T12:58:54.943" v="22"/>
          <ac:picMkLst>
            <pc:docMk/>
            <pc:sldMk cId="953142109" sldId="261"/>
            <ac:picMk id="2" creationId="{2B68EC9D-5C3A-FEDC-F89F-B4B6A50A1071}"/>
          </ac:picMkLst>
        </pc:picChg>
      </pc:sldChg>
      <pc:sldChg chg="addSp modSp new mod setBg">
        <pc:chgData name="Miryan Rodríguez San José" userId="651c1d2d52264eb5" providerId="Windows Live" clId="Web-{F2CABBC5-8319-4C8A-B265-8EDB3A215C32}" dt="2022-12-14T12:59:08.584" v="25"/>
        <pc:sldMkLst>
          <pc:docMk/>
          <pc:sldMk cId="4108569160" sldId="262"/>
        </pc:sldMkLst>
        <pc:spChg chg="add">
          <ac:chgData name="Miryan Rodríguez San José" userId="651c1d2d52264eb5" providerId="Windows Live" clId="Web-{F2CABBC5-8319-4C8A-B265-8EDB3A215C32}" dt="2022-12-14T12:59:08.584" v="25"/>
          <ac:spMkLst>
            <pc:docMk/>
            <pc:sldMk cId="4108569160" sldId="262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F2CABBC5-8319-4C8A-B265-8EDB3A215C32}" dt="2022-12-14T12:59:08.584" v="25"/>
          <ac:picMkLst>
            <pc:docMk/>
            <pc:sldMk cId="4108569160" sldId="262"/>
            <ac:picMk id="2" creationId="{7A85C5BE-99B0-D255-C0C2-4D90103E0E44}"/>
          </ac:picMkLst>
        </pc:picChg>
      </pc:sldChg>
      <pc:sldChg chg="addSp modSp new mod setBg">
        <pc:chgData name="Miryan Rodríguez San José" userId="651c1d2d52264eb5" providerId="Windows Live" clId="Web-{F2CABBC5-8319-4C8A-B265-8EDB3A215C32}" dt="2022-12-14T12:59:19.835" v="28"/>
        <pc:sldMkLst>
          <pc:docMk/>
          <pc:sldMk cId="578176274" sldId="263"/>
        </pc:sldMkLst>
        <pc:spChg chg="add">
          <ac:chgData name="Miryan Rodríguez San José" userId="651c1d2d52264eb5" providerId="Windows Live" clId="Web-{F2CABBC5-8319-4C8A-B265-8EDB3A215C32}" dt="2022-12-14T12:59:19.835" v="28"/>
          <ac:spMkLst>
            <pc:docMk/>
            <pc:sldMk cId="578176274" sldId="263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F2CABBC5-8319-4C8A-B265-8EDB3A215C32}" dt="2022-12-14T12:59:19.835" v="28"/>
          <ac:picMkLst>
            <pc:docMk/>
            <pc:sldMk cId="578176274" sldId="263"/>
            <ac:picMk id="2" creationId="{F92C4D3D-0C83-BDAA-128E-C75D27CECA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6FD6653F-39FF-18A1-46C6-B1A590259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40D125AE-519D-B718-ED44-F64A4680E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Imagen 3" descr="Imagen que contiene fruta&#10;&#10;Descripción generada automáticamente">
            <a:extLst>
              <a:ext uri="{FF2B5EF4-FFF2-40B4-BE49-F238E27FC236}">
                <a16:creationId xmlns:a16="http://schemas.microsoft.com/office/drawing/2014/main" id="{8093D7C9-6931-F514-1BEB-8C837DC68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4772414"/>
            <a:ext cx="3238500" cy="166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3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Escala de tiempo&#10;&#10;Descripción generada automáticamente">
            <a:extLst>
              <a:ext uri="{FF2B5EF4-FFF2-40B4-BE49-F238E27FC236}">
                <a16:creationId xmlns:a16="http://schemas.microsoft.com/office/drawing/2014/main" id="{87A62DCF-2382-49F1-199D-52FE51D16F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2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ECD6AFA2-9F9D-63C6-8093-71F192495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2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1D7D68C-BE7F-E84F-B22E-AC86CE102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B68EC9D-5C3A-FEDC-F89F-B4B6A50A1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4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7A85C5BE-99B0-D255-C0C2-4D90103E0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6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F92C4D3D-0C83-BDAA-128E-C75D27CEC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762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27</cp:revision>
  <dcterms:created xsi:type="dcterms:W3CDTF">2022-12-14T12:56:48Z</dcterms:created>
  <dcterms:modified xsi:type="dcterms:W3CDTF">2022-12-14T12:59:22Z</dcterms:modified>
</cp:coreProperties>
</file>