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5F7993-A3C0-4AE3-9194-4EB9C8D4D5D9}" v="109" dt="2022-11-02T10:58:26.0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255F7993-A3C0-4AE3-9194-4EB9C8D4D5D9}"/>
    <pc:docChg chg="addSld modSld">
      <pc:chgData name="Miryan Rodríguez San José" userId="651c1d2d52264eb5" providerId="Windows Live" clId="Web-{255F7993-A3C0-4AE3-9194-4EB9C8D4D5D9}" dt="2022-11-02T10:58:26.036" v="86" actId="14100"/>
      <pc:docMkLst>
        <pc:docMk/>
      </pc:docMkLst>
      <pc:sldChg chg="addSp delSp modSp">
        <pc:chgData name="Miryan Rodríguez San José" userId="651c1d2d52264eb5" providerId="Windows Live" clId="Web-{255F7993-A3C0-4AE3-9194-4EB9C8D4D5D9}" dt="2022-11-02T10:51:07.098" v="4" actId="14100"/>
        <pc:sldMkLst>
          <pc:docMk/>
          <pc:sldMk cId="2406273178" sldId="256"/>
        </pc:sldMkLst>
        <pc:spChg chg="del">
          <ac:chgData name="Miryan Rodríguez San José" userId="651c1d2d52264eb5" providerId="Windows Live" clId="Web-{255F7993-A3C0-4AE3-9194-4EB9C8D4D5D9}" dt="2022-11-02T10:50:43.597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255F7993-A3C0-4AE3-9194-4EB9C8D4D5D9}" dt="2022-11-02T10:50:46.081" v="1"/>
          <ac:spMkLst>
            <pc:docMk/>
            <pc:sldMk cId="2406273178" sldId="256"/>
            <ac:spMk id="3" creationId="{00000000-0000-0000-0000-000000000000}"/>
          </ac:spMkLst>
        </pc:spChg>
        <pc:picChg chg="add mod">
          <ac:chgData name="Miryan Rodríguez San José" userId="651c1d2d52264eb5" providerId="Windows Live" clId="Web-{255F7993-A3C0-4AE3-9194-4EB9C8D4D5D9}" dt="2022-11-02T10:51:07.098" v="4" actId="14100"/>
          <ac:picMkLst>
            <pc:docMk/>
            <pc:sldMk cId="2406273178" sldId="256"/>
            <ac:picMk id="4" creationId="{CC8E6289-26F3-52A8-CB3F-61289281C252}"/>
          </ac:picMkLst>
        </pc:picChg>
      </pc:sldChg>
      <pc:sldChg chg="addSp modSp new">
        <pc:chgData name="Miryan Rodríguez San José" userId="651c1d2d52264eb5" providerId="Windows Live" clId="Web-{255F7993-A3C0-4AE3-9194-4EB9C8D4D5D9}" dt="2022-11-02T10:51:29.536" v="8" actId="14100"/>
        <pc:sldMkLst>
          <pc:docMk/>
          <pc:sldMk cId="2505533555" sldId="257"/>
        </pc:sldMkLst>
        <pc:picChg chg="add mod">
          <ac:chgData name="Miryan Rodríguez San José" userId="651c1d2d52264eb5" providerId="Windows Live" clId="Web-{255F7993-A3C0-4AE3-9194-4EB9C8D4D5D9}" dt="2022-11-02T10:51:29.536" v="8" actId="14100"/>
          <ac:picMkLst>
            <pc:docMk/>
            <pc:sldMk cId="2505533555" sldId="257"/>
            <ac:picMk id="2" creationId="{66B1E9CB-1040-B79E-A331-56629F0F345C}"/>
          </ac:picMkLst>
        </pc:picChg>
      </pc:sldChg>
      <pc:sldChg chg="addSp modSp new">
        <pc:chgData name="Miryan Rodríguez San José" userId="651c1d2d52264eb5" providerId="Windows Live" clId="Web-{255F7993-A3C0-4AE3-9194-4EB9C8D4D5D9}" dt="2022-11-02T10:51:49.052" v="12" actId="14100"/>
        <pc:sldMkLst>
          <pc:docMk/>
          <pc:sldMk cId="3111920318" sldId="258"/>
        </pc:sldMkLst>
        <pc:picChg chg="add mod">
          <ac:chgData name="Miryan Rodríguez San José" userId="651c1d2d52264eb5" providerId="Windows Live" clId="Web-{255F7993-A3C0-4AE3-9194-4EB9C8D4D5D9}" dt="2022-11-02T10:51:49.052" v="12" actId="14100"/>
          <ac:picMkLst>
            <pc:docMk/>
            <pc:sldMk cId="3111920318" sldId="258"/>
            <ac:picMk id="2" creationId="{65A789C6-AF1B-9CA0-BE61-8B0AA543107D}"/>
          </ac:picMkLst>
        </pc:picChg>
      </pc:sldChg>
      <pc:sldChg chg="addSp modSp new">
        <pc:chgData name="Miryan Rodríguez San José" userId="651c1d2d52264eb5" providerId="Windows Live" clId="Web-{255F7993-A3C0-4AE3-9194-4EB9C8D4D5D9}" dt="2022-11-02T10:52:05.350" v="16" actId="14100"/>
        <pc:sldMkLst>
          <pc:docMk/>
          <pc:sldMk cId="3590368968" sldId="259"/>
        </pc:sldMkLst>
        <pc:picChg chg="add mod">
          <ac:chgData name="Miryan Rodríguez San José" userId="651c1d2d52264eb5" providerId="Windows Live" clId="Web-{255F7993-A3C0-4AE3-9194-4EB9C8D4D5D9}" dt="2022-11-02T10:52:05.350" v="16" actId="14100"/>
          <ac:picMkLst>
            <pc:docMk/>
            <pc:sldMk cId="3590368968" sldId="259"/>
            <ac:picMk id="2" creationId="{AA5CAD4E-6210-FDEA-75BD-0250CDECA814}"/>
          </ac:picMkLst>
        </pc:picChg>
      </pc:sldChg>
      <pc:sldChg chg="addSp delSp modSp new">
        <pc:chgData name="Miryan Rodríguez San José" userId="651c1d2d52264eb5" providerId="Windows Live" clId="Web-{255F7993-A3C0-4AE3-9194-4EB9C8D4D5D9}" dt="2022-11-02T10:52:29.898" v="22"/>
        <pc:sldMkLst>
          <pc:docMk/>
          <pc:sldMk cId="2332952416" sldId="260"/>
        </pc:sldMkLst>
        <pc:picChg chg="add mod">
          <ac:chgData name="Miryan Rodríguez San José" userId="651c1d2d52264eb5" providerId="Windows Live" clId="Web-{255F7993-A3C0-4AE3-9194-4EB9C8D4D5D9}" dt="2022-11-02T10:52:19.178" v="20" actId="14100"/>
          <ac:picMkLst>
            <pc:docMk/>
            <pc:sldMk cId="2332952416" sldId="260"/>
            <ac:picMk id="2" creationId="{A9D7AFA7-DFEA-885F-9014-C4826FCA0732}"/>
          </ac:picMkLst>
        </pc:picChg>
        <pc:picChg chg="add del mod">
          <ac:chgData name="Miryan Rodríguez San José" userId="651c1d2d52264eb5" providerId="Windows Live" clId="Web-{255F7993-A3C0-4AE3-9194-4EB9C8D4D5D9}" dt="2022-11-02T10:52:29.898" v="22"/>
          <ac:picMkLst>
            <pc:docMk/>
            <pc:sldMk cId="2332952416" sldId="260"/>
            <ac:picMk id="3" creationId="{9D8A8A2C-0E15-F9ED-4896-A2BBAAAF97E2}"/>
          </ac:picMkLst>
        </pc:picChg>
      </pc:sldChg>
      <pc:sldChg chg="addSp modSp new">
        <pc:chgData name="Miryan Rodríguez San José" userId="651c1d2d52264eb5" providerId="Windows Live" clId="Web-{255F7993-A3C0-4AE3-9194-4EB9C8D4D5D9}" dt="2022-11-02T10:52:46.601" v="26" actId="14100"/>
        <pc:sldMkLst>
          <pc:docMk/>
          <pc:sldMk cId="1081629721" sldId="261"/>
        </pc:sldMkLst>
        <pc:picChg chg="add mod">
          <ac:chgData name="Miryan Rodríguez San José" userId="651c1d2d52264eb5" providerId="Windows Live" clId="Web-{255F7993-A3C0-4AE3-9194-4EB9C8D4D5D9}" dt="2022-11-02T10:52:46.601" v="26" actId="14100"/>
          <ac:picMkLst>
            <pc:docMk/>
            <pc:sldMk cId="1081629721" sldId="261"/>
            <ac:picMk id="2" creationId="{338E0257-5403-CEFF-269D-A261258F7BC7}"/>
          </ac:picMkLst>
        </pc:picChg>
      </pc:sldChg>
      <pc:sldChg chg="addSp modSp new">
        <pc:chgData name="Miryan Rodríguez San José" userId="651c1d2d52264eb5" providerId="Windows Live" clId="Web-{255F7993-A3C0-4AE3-9194-4EB9C8D4D5D9}" dt="2022-11-02T10:53:03.915" v="30" actId="14100"/>
        <pc:sldMkLst>
          <pc:docMk/>
          <pc:sldMk cId="2821070847" sldId="262"/>
        </pc:sldMkLst>
        <pc:picChg chg="add mod">
          <ac:chgData name="Miryan Rodríguez San José" userId="651c1d2d52264eb5" providerId="Windows Live" clId="Web-{255F7993-A3C0-4AE3-9194-4EB9C8D4D5D9}" dt="2022-11-02T10:53:03.915" v="30" actId="14100"/>
          <ac:picMkLst>
            <pc:docMk/>
            <pc:sldMk cId="2821070847" sldId="262"/>
            <ac:picMk id="2" creationId="{C8807E08-40F0-BFC2-2A53-C4266F136FEF}"/>
          </ac:picMkLst>
        </pc:picChg>
      </pc:sldChg>
      <pc:sldChg chg="addSp modSp new">
        <pc:chgData name="Miryan Rodríguez San José" userId="651c1d2d52264eb5" providerId="Windows Live" clId="Web-{255F7993-A3C0-4AE3-9194-4EB9C8D4D5D9}" dt="2022-11-02T10:53:20.853" v="34" actId="14100"/>
        <pc:sldMkLst>
          <pc:docMk/>
          <pc:sldMk cId="1240941578" sldId="263"/>
        </pc:sldMkLst>
        <pc:picChg chg="add mod">
          <ac:chgData name="Miryan Rodríguez San José" userId="651c1d2d52264eb5" providerId="Windows Live" clId="Web-{255F7993-A3C0-4AE3-9194-4EB9C8D4D5D9}" dt="2022-11-02T10:53:20.853" v="34" actId="14100"/>
          <ac:picMkLst>
            <pc:docMk/>
            <pc:sldMk cId="1240941578" sldId="263"/>
            <ac:picMk id="2" creationId="{8E08B041-C169-DEE2-54BD-3253665770DE}"/>
          </ac:picMkLst>
        </pc:picChg>
      </pc:sldChg>
      <pc:sldChg chg="addSp delSp modSp new">
        <pc:chgData name="Miryan Rodríguez San José" userId="651c1d2d52264eb5" providerId="Windows Live" clId="Web-{255F7993-A3C0-4AE3-9194-4EB9C8D4D5D9}" dt="2022-11-02T10:57:32.738" v="78" actId="1076"/>
        <pc:sldMkLst>
          <pc:docMk/>
          <pc:sldMk cId="1332321881" sldId="264"/>
        </pc:sldMkLst>
        <pc:spChg chg="add mod">
          <ac:chgData name="Miryan Rodríguez San José" userId="651c1d2d52264eb5" providerId="Windows Live" clId="Web-{255F7993-A3C0-4AE3-9194-4EB9C8D4D5D9}" dt="2022-11-02T10:54:12.417" v="43" actId="1076"/>
          <ac:spMkLst>
            <pc:docMk/>
            <pc:sldMk cId="1332321881" sldId="264"/>
            <ac:spMk id="3" creationId="{0B3034F7-335D-1C05-EFC1-87FDCCE9DE43}"/>
          </ac:spMkLst>
        </pc:spChg>
        <pc:spChg chg="add del mod">
          <ac:chgData name="Miryan Rodríguez San José" userId="651c1d2d52264eb5" providerId="Windows Live" clId="Web-{255F7993-A3C0-4AE3-9194-4EB9C8D4D5D9}" dt="2022-11-02T10:56:21.329" v="67"/>
          <ac:spMkLst>
            <pc:docMk/>
            <pc:sldMk cId="1332321881" sldId="264"/>
            <ac:spMk id="4" creationId="{021DC2A6-C50A-4160-2BB3-96C965AFD0BD}"/>
          </ac:spMkLst>
        </pc:spChg>
        <pc:spChg chg="add mod">
          <ac:chgData name="Miryan Rodríguez San José" userId="651c1d2d52264eb5" providerId="Windows Live" clId="Web-{255F7993-A3C0-4AE3-9194-4EB9C8D4D5D9}" dt="2022-11-02T10:57:07.065" v="74" actId="1076"/>
          <ac:spMkLst>
            <pc:docMk/>
            <pc:sldMk cId="1332321881" sldId="264"/>
            <ac:spMk id="5" creationId="{ACB6E625-9AAA-5B26-112C-F35CC8AEC918}"/>
          </ac:spMkLst>
        </pc:spChg>
        <pc:spChg chg="add mod">
          <ac:chgData name="Miryan Rodríguez San José" userId="651c1d2d52264eb5" providerId="Windows Live" clId="Web-{255F7993-A3C0-4AE3-9194-4EB9C8D4D5D9}" dt="2022-11-02T10:57:32.738" v="78" actId="1076"/>
          <ac:spMkLst>
            <pc:docMk/>
            <pc:sldMk cId="1332321881" sldId="264"/>
            <ac:spMk id="6" creationId="{28390866-9ADF-F459-B49B-0C4146DD9268}"/>
          </ac:spMkLst>
        </pc:spChg>
        <pc:picChg chg="add mod">
          <ac:chgData name="Miryan Rodríguez San José" userId="651c1d2d52264eb5" providerId="Windows Live" clId="Web-{255F7993-A3C0-4AE3-9194-4EB9C8D4D5D9}" dt="2022-11-02T10:53:44.760" v="38" actId="14100"/>
          <ac:picMkLst>
            <pc:docMk/>
            <pc:sldMk cId="1332321881" sldId="264"/>
            <ac:picMk id="2" creationId="{8331EE20-CDBC-6DED-7BBF-35FD02DBD71E}"/>
          </ac:picMkLst>
        </pc:picChg>
      </pc:sldChg>
      <pc:sldChg chg="addSp modSp new">
        <pc:chgData name="Miryan Rodríguez San José" userId="651c1d2d52264eb5" providerId="Windows Live" clId="Web-{255F7993-A3C0-4AE3-9194-4EB9C8D4D5D9}" dt="2022-11-02T10:58:08.536" v="82" actId="14100"/>
        <pc:sldMkLst>
          <pc:docMk/>
          <pc:sldMk cId="1133134854" sldId="265"/>
        </pc:sldMkLst>
        <pc:picChg chg="add mod">
          <ac:chgData name="Miryan Rodríguez San José" userId="651c1d2d52264eb5" providerId="Windows Live" clId="Web-{255F7993-A3C0-4AE3-9194-4EB9C8D4D5D9}" dt="2022-11-02T10:58:08.536" v="82" actId="14100"/>
          <ac:picMkLst>
            <pc:docMk/>
            <pc:sldMk cId="1133134854" sldId="265"/>
            <ac:picMk id="2" creationId="{F9857A22-6B22-B391-A701-2C542479D7EB}"/>
          </ac:picMkLst>
        </pc:picChg>
      </pc:sldChg>
      <pc:sldChg chg="addSp modSp new">
        <pc:chgData name="Miryan Rodríguez San José" userId="651c1d2d52264eb5" providerId="Windows Live" clId="Web-{255F7993-A3C0-4AE3-9194-4EB9C8D4D5D9}" dt="2022-11-02T10:58:26.036" v="86" actId="14100"/>
        <pc:sldMkLst>
          <pc:docMk/>
          <pc:sldMk cId="1618487247" sldId="266"/>
        </pc:sldMkLst>
        <pc:picChg chg="add mod">
          <ac:chgData name="Miryan Rodríguez San José" userId="651c1d2d52264eb5" providerId="Windows Live" clId="Web-{255F7993-A3C0-4AE3-9194-4EB9C8D4D5D9}" dt="2022-11-02T10:58:26.036" v="86" actId="14100"/>
          <ac:picMkLst>
            <pc:docMk/>
            <pc:sldMk cId="1618487247" sldId="266"/>
            <ac:picMk id="2" creationId="{DF9D160F-3CE4-3FB1-B23F-FB427781FDB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02/11/2022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edaes.org/que-es-la-ataxia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opdoctors.es/diccionario-medico/ataxia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C8E6289-26F3-52A8-CB3F-61289281C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66B1E9CB-1040-B79E-A331-56629F0F3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221736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33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Tabla&#10;&#10;Descripción generada automáticamente">
            <a:extLst>
              <a:ext uri="{FF2B5EF4-FFF2-40B4-BE49-F238E27FC236}">
                <a16:creationId xmlns:a16="http://schemas.microsoft.com/office/drawing/2014/main" id="{65A789C6-AF1B-9CA0-BE61-8B0AA5431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20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AA5CAD4E-6210-FDEA-75BD-0250CDECA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68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A9D7AFA7-DFEA-885F-9014-C4826FCA0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52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Word&#10;&#10;Descripción generada automáticamente">
            <a:extLst>
              <a:ext uri="{FF2B5EF4-FFF2-40B4-BE49-F238E27FC236}">
                <a16:creationId xmlns:a16="http://schemas.microsoft.com/office/drawing/2014/main" id="{338E0257-5403-CEFF-269D-A261258F7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29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>
            <a:extLst>
              <a:ext uri="{FF2B5EF4-FFF2-40B4-BE49-F238E27FC236}">
                <a16:creationId xmlns:a16="http://schemas.microsoft.com/office/drawing/2014/main" id="{C8807E08-40F0-BFC2-2A53-C4266F136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70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8E08B041-C169-DEE2-54BD-325366577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41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8331EE20-CDBC-6DED-7BBF-35FD02DBD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B3034F7-335D-1C05-EFC1-87FDCCE9DE43}"/>
              </a:ext>
            </a:extLst>
          </p:cNvPr>
          <p:cNvSpPr txBox="1"/>
          <p:nvPr/>
        </p:nvSpPr>
        <p:spPr>
          <a:xfrm>
            <a:off x="4125950" y="2202366"/>
            <a:ext cx="53525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u="sng" dirty="0">
                <a:ea typeface="+mn-lt"/>
                <a:cs typeface="+mn-lt"/>
                <a:hlinkClick r:id="rId3"/>
              </a:rPr>
              <a:t>https://fedaes.org/que-es-la-ataxia/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B6E625-9AAA-5B26-112C-F35CC8AEC918}"/>
              </a:ext>
            </a:extLst>
          </p:cNvPr>
          <p:cNvSpPr txBox="1"/>
          <p:nvPr/>
        </p:nvSpPr>
        <p:spPr>
          <a:xfrm>
            <a:off x="1338146" y="3642731"/>
            <a:ext cx="992458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u="sng" dirty="0">
                <a:solidFill>
                  <a:schemeClr val="accent1">
                    <a:lumMod val="20000"/>
                    <a:lumOff val="80000"/>
                  </a:schemeClr>
                </a:solidFill>
                <a:cs typeface="Calibri"/>
                <a:hlinkClick r:id=""/>
              </a:rPr>
              <a:t>https://www.fisioterapia-online.com/ataxia-cerebelosa-que-es-causas-sintomas-diagnostico-tratamiento</a:t>
            </a:r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8390866-9ADF-F459-B49B-0C4146DD9268}"/>
              </a:ext>
            </a:extLst>
          </p:cNvPr>
          <p:cNvSpPr txBox="1"/>
          <p:nvPr/>
        </p:nvSpPr>
        <p:spPr>
          <a:xfrm>
            <a:off x="3382536" y="5027341"/>
            <a:ext cx="62911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u="sng" dirty="0">
                <a:ea typeface="+mn-lt"/>
                <a:cs typeface="+mn-lt"/>
                <a:hlinkClick r:id="rId4"/>
              </a:rPr>
              <a:t>https://www.topdoctors.es/diccionario-medico/ataxias#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2321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>
            <a:extLst>
              <a:ext uri="{FF2B5EF4-FFF2-40B4-BE49-F238E27FC236}">
                <a16:creationId xmlns:a16="http://schemas.microsoft.com/office/drawing/2014/main" id="{F9857A22-6B22-B391-A701-2C542479D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34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DF9D160F-3CE4-3FB1-B23F-FB427781F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-141"/>
            <a:ext cx="12184565" cy="685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872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57</cp:revision>
  <dcterms:created xsi:type="dcterms:W3CDTF">2022-11-02T10:49:46Z</dcterms:created>
  <dcterms:modified xsi:type="dcterms:W3CDTF">2022-11-02T10:58:28Z</dcterms:modified>
</cp:coreProperties>
</file>