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5FB3FD-FEBD-4CC8-827A-DF00B9CCC49E}" v="37" dt="2022-11-17T12:36:21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8C5FB3FD-FEBD-4CC8-827A-DF00B9CCC49E}"/>
    <pc:docChg chg="addSld modSld">
      <pc:chgData name="Miryan Rodríguez San José" userId="651c1d2d52264eb5" providerId="Windows Live" clId="Web-{8C5FB3FD-FEBD-4CC8-827A-DF00B9CCC49E}" dt="2022-11-17T12:36:40.298" v="35"/>
      <pc:docMkLst>
        <pc:docMk/>
      </pc:docMkLst>
      <pc:sldChg chg="addSp delSp modSp mod setBg">
        <pc:chgData name="Miryan Rodríguez San José" userId="651c1d2d52264eb5" providerId="Windows Live" clId="Web-{8C5FB3FD-FEBD-4CC8-827A-DF00B9CCC49E}" dt="2022-11-17T12:33:57.053" v="4"/>
        <pc:sldMkLst>
          <pc:docMk/>
          <pc:sldMk cId="2406273178" sldId="256"/>
        </pc:sldMkLst>
        <pc:spChg chg="del mod">
          <ac:chgData name="Miryan Rodríguez San José" userId="651c1d2d52264eb5" providerId="Windows Live" clId="Web-{8C5FB3FD-FEBD-4CC8-827A-DF00B9CCC49E}" dt="2022-11-17T12:32:56.549" v="1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8C5FB3FD-FEBD-4CC8-827A-DF00B9CCC49E}" dt="2022-11-17T12:32:57.689" v="2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8C5FB3FD-FEBD-4CC8-827A-DF00B9CCC49E}" dt="2022-11-17T12:33:57.053" v="4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3:57.053" v="4"/>
          <ac:picMkLst>
            <pc:docMk/>
            <pc:sldMk cId="2406273178" sldId="256"/>
            <ac:picMk id="4" creationId="{7039BFB6-5D88-2626-9011-34A005BCC49B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4:13.851" v="7"/>
        <pc:sldMkLst>
          <pc:docMk/>
          <pc:sldMk cId="526431910" sldId="257"/>
        </pc:sldMkLst>
        <pc:spChg chg="add">
          <ac:chgData name="Miryan Rodríguez San José" userId="651c1d2d52264eb5" providerId="Windows Live" clId="Web-{8C5FB3FD-FEBD-4CC8-827A-DF00B9CCC49E}" dt="2022-11-17T12:34:13.851" v="7"/>
          <ac:spMkLst>
            <pc:docMk/>
            <pc:sldMk cId="526431910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4:13.851" v="7"/>
          <ac:picMkLst>
            <pc:docMk/>
            <pc:sldMk cId="526431910" sldId="257"/>
            <ac:picMk id="2" creationId="{79FD06B3-F75A-4333-129D-84DDC8401988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4:30.258" v="10"/>
        <pc:sldMkLst>
          <pc:docMk/>
          <pc:sldMk cId="2533639129" sldId="258"/>
        </pc:sldMkLst>
        <pc:spChg chg="add">
          <ac:chgData name="Miryan Rodríguez San José" userId="651c1d2d52264eb5" providerId="Windows Live" clId="Web-{8C5FB3FD-FEBD-4CC8-827A-DF00B9CCC49E}" dt="2022-11-17T12:34:30.258" v="10"/>
          <ac:spMkLst>
            <pc:docMk/>
            <pc:sldMk cId="2533639129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4:30.258" v="10"/>
          <ac:picMkLst>
            <pc:docMk/>
            <pc:sldMk cId="2533639129" sldId="258"/>
            <ac:picMk id="2" creationId="{222EC53E-2D8E-E9B0-D777-22197248DDDE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4:43.759" v="13"/>
        <pc:sldMkLst>
          <pc:docMk/>
          <pc:sldMk cId="707896740" sldId="259"/>
        </pc:sldMkLst>
        <pc:spChg chg="add">
          <ac:chgData name="Miryan Rodríguez San José" userId="651c1d2d52264eb5" providerId="Windows Live" clId="Web-{8C5FB3FD-FEBD-4CC8-827A-DF00B9CCC49E}" dt="2022-11-17T12:34:43.759" v="13"/>
          <ac:spMkLst>
            <pc:docMk/>
            <pc:sldMk cId="707896740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4:43.759" v="13"/>
          <ac:picMkLst>
            <pc:docMk/>
            <pc:sldMk cId="707896740" sldId="259"/>
            <ac:picMk id="2" creationId="{780E5D15-2B54-617C-C73F-333F03B88338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5:40.169" v="26" actId="1076"/>
        <pc:sldMkLst>
          <pc:docMk/>
          <pc:sldMk cId="3813899725" sldId="260"/>
        </pc:sldMkLst>
        <pc:spChg chg="add">
          <ac:chgData name="Miryan Rodríguez San José" userId="651c1d2d52264eb5" providerId="Windows Live" clId="Web-{8C5FB3FD-FEBD-4CC8-827A-DF00B9CCC49E}" dt="2022-11-17T12:34:57.182" v="16"/>
          <ac:spMkLst>
            <pc:docMk/>
            <pc:sldMk cId="3813899725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4:57.182" v="16"/>
          <ac:picMkLst>
            <pc:docMk/>
            <pc:sldMk cId="3813899725" sldId="260"/>
            <ac:picMk id="2" creationId="{58EE1083-5F03-1783-A890-53BBF03A2438}"/>
          </ac:picMkLst>
        </pc:picChg>
        <pc:picChg chg="add mod">
          <ac:chgData name="Miryan Rodríguez San José" userId="651c1d2d52264eb5" providerId="Windows Live" clId="Web-{8C5FB3FD-FEBD-4CC8-827A-DF00B9CCC49E}" dt="2022-11-17T12:35:40.169" v="26" actId="1076"/>
          <ac:picMkLst>
            <pc:docMk/>
            <pc:sldMk cId="3813899725" sldId="260"/>
            <ac:picMk id="3" creationId="{E1B62213-C969-C1C7-98AC-040A41435739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5:57.092" v="29"/>
        <pc:sldMkLst>
          <pc:docMk/>
          <pc:sldMk cId="4033314832" sldId="261"/>
        </pc:sldMkLst>
        <pc:spChg chg="add">
          <ac:chgData name="Miryan Rodríguez San José" userId="651c1d2d52264eb5" providerId="Windows Live" clId="Web-{8C5FB3FD-FEBD-4CC8-827A-DF00B9CCC49E}" dt="2022-11-17T12:35:57.092" v="29"/>
          <ac:spMkLst>
            <pc:docMk/>
            <pc:sldMk cId="4033314832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5:57.092" v="29"/>
          <ac:picMkLst>
            <pc:docMk/>
            <pc:sldMk cId="4033314832" sldId="261"/>
            <ac:picMk id="2" creationId="{B4306CC1-6CEA-104A-BD63-266DC9D8096B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6:14.484" v="32"/>
        <pc:sldMkLst>
          <pc:docMk/>
          <pc:sldMk cId="1555237465" sldId="262"/>
        </pc:sldMkLst>
        <pc:spChg chg="add">
          <ac:chgData name="Miryan Rodríguez San José" userId="651c1d2d52264eb5" providerId="Windows Live" clId="Web-{8C5FB3FD-FEBD-4CC8-827A-DF00B9CCC49E}" dt="2022-11-17T12:36:14.484" v="32"/>
          <ac:spMkLst>
            <pc:docMk/>
            <pc:sldMk cId="1555237465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6:14.484" v="32"/>
          <ac:picMkLst>
            <pc:docMk/>
            <pc:sldMk cId="1555237465" sldId="262"/>
            <ac:picMk id="2" creationId="{DCD88F6D-9990-25DA-B615-219077AB74D2}"/>
          </ac:picMkLst>
        </pc:picChg>
      </pc:sldChg>
      <pc:sldChg chg="addSp modSp new mod setBg">
        <pc:chgData name="Miryan Rodríguez San José" userId="651c1d2d52264eb5" providerId="Windows Live" clId="Web-{8C5FB3FD-FEBD-4CC8-827A-DF00B9CCC49E}" dt="2022-11-17T12:36:40.298" v="35"/>
        <pc:sldMkLst>
          <pc:docMk/>
          <pc:sldMk cId="4265672555" sldId="263"/>
        </pc:sldMkLst>
        <pc:spChg chg="add">
          <ac:chgData name="Miryan Rodríguez San José" userId="651c1d2d52264eb5" providerId="Windows Live" clId="Web-{8C5FB3FD-FEBD-4CC8-827A-DF00B9CCC49E}" dt="2022-11-17T12:36:40.298" v="35"/>
          <ac:spMkLst>
            <pc:docMk/>
            <pc:sldMk cId="4265672555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8C5FB3FD-FEBD-4CC8-827A-DF00B9CCC49E}" dt="2022-11-17T12:36:40.298" v="35"/>
          <ac:picMkLst>
            <pc:docMk/>
            <pc:sldMk cId="4265672555" sldId="263"/>
            <ac:picMk id="2" creationId="{40A9B1D5-7CA6-DE98-CEB6-D0BF28F220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7039BFB6-5D88-2626-9011-34A005BCC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79FD06B3-F75A-4333-129D-84DDC8401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3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222EC53E-2D8E-E9B0-D777-22197248D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3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780E5D15-2B54-617C-C73F-333F03B88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9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58EE1083-5F03-1783-A890-53BBF03A2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Imagen 3" descr="Imagen que contiene animal, pez&#10;&#10;Descripción generada automáticamente">
            <a:extLst>
              <a:ext uri="{FF2B5EF4-FFF2-40B4-BE49-F238E27FC236}">
                <a16:creationId xmlns:a16="http://schemas.microsoft.com/office/drawing/2014/main" id="{E1B62213-C969-C1C7-98AC-040A41435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33" y="4173252"/>
            <a:ext cx="5896706" cy="289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9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4306CC1-6CEA-104A-BD63-266DC9D80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1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DCD88F6D-9990-25DA-B615-219077AB7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3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40A9B1D5-7CA6-DE98-CEB6-D0BF28F220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72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28</cp:revision>
  <dcterms:created xsi:type="dcterms:W3CDTF">2022-11-17T12:32:43Z</dcterms:created>
  <dcterms:modified xsi:type="dcterms:W3CDTF">2022-11-17T12:36:42Z</dcterms:modified>
</cp:coreProperties>
</file>