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C2113A-D14C-4C1B-A58F-1DCFBD4FD8FB}" v="91" dt="2022-11-24T10:55:57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3DC2113A-D14C-4C1B-A58F-1DCFBD4FD8FB}"/>
    <pc:docChg chg="addSld modSld">
      <pc:chgData name="Miryan Rodríguez San José" userId="651c1d2d52264eb5" providerId="Windows Live" clId="Web-{3DC2113A-D14C-4C1B-A58F-1DCFBD4FD8FB}" dt="2022-11-24T10:55:57.161" v="75" actId="1076"/>
      <pc:docMkLst>
        <pc:docMk/>
      </pc:docMkLst>
      <pc:sldChg chg="addSp delSp modSp mod setBg">
        <pc:chgData name="Miryan Rodríguez San José" userId="651c1d2d52264eb5" providerId="Windows Live" clId="Web-{3DC2113A-D14C-4C1B-A58F-1DCFBD4FD8FB}" dt="2022-11-24T10:47:55.095" v="3"/>
        <pc:sldMkLst>
          <pc:docMk/>
          <pc:sldMk cId="2406273178" sldId="256"/>
        </pc:sldMkLst>
        <pc:spChg chg="del">
          <ac:chgData name="Miryan Rodríguez San José" userId="651c1d2d52264eb5" providerId="Windows Live" clId="Web-{3DC2113A-D14C-4C1B-A58F-1DCFBD4FD8FB}" dt="2022-11-24T10:47:39.140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3DC2113A-D14C-4C1B-A58F-1DCFBD4FD8FB}" dt="2022-11-24T10:47:41.906" v="1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3DC2113A-D14C-4C1B-A58F-1DCFBD4FD8FB}" dt="2022-11-24T10:47:55.095" v="3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3DC2113A-D14C-4C1B-A58F-1DCFBD4FD8FB}" dt="2022-11-24T10:47:55.095" v="3"/>
          <ac:picMkLst>
            <pc:docMk/>
            <pc:sldMk cId="2406273178" sldId="256"/>
            <ac:picMk id="4" creationId="{DB6FF122-0B97-1B77-62B0-0E9F3C588F4B}"/>
          </ac:picMkLst>
        </pc:picChg>
      </pc:sldChg>
      <pc:sldChg chg="addSp modSp new mod setBg">
        <pc:chgData name="Miryan Rodríguez San José" userId="651c1d2d52264eb5" providerId="Windows Live" clId="Web-{3DC2113A-D14C-4C1B-A58F-1DCFBD4FD8FB}" dt="2022-11-24T10:48:08.986" v="6"/>
        <pc:sldMkLst>
          <pc:docMk/>
          <pc:sldMk cId="1375705303" sldId="257"/>
        </pc:sldMkLst>
        <pc:spChg chg="add">
          <ac:chgData name="Miryan Rodríguez San José" userId="651c1d2d52264eb5" providerId="Windows Live" clId="Web-{3DC2113A-D14C-4C1B-A58F-1DCFBD4FD8FB}" dt="2022-11-24T10:48:08.986" v="6"/>
          <ac:spMkLst>
            <pc:docMk/>
            <pc:sldMk cId="1375705303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DC2113A-D14C-4C1B-A58F-1DCFBD4FD8FB}" dt="2022-11-24T10:48:08.986" v="6"/>
          <ac:picMkLst>
            <pc:docMk/>
            <pc:sldMk cId="1375705303" sldId="257"/>
            <ac:picMk id="2" creationId="{E7B5D2C3-AB0D-7C10-7920-9E0CB0D559BF}"/>
          </ac:picMkLst>
        </pc:picChg>
      </pc:sldChg>
      <pc:sldChg chg="addSp modSp new mod setBg">
        <pc:chgData name="Miryan Rodríguez San José" userId="651c1d2d52264eb5" providerId="Windows Live" clId="Web-{3DC2113A-D14C-4C1B-A58F-1DCFBD4FD8FB}" dt="2022-11-24T10:48:56.740" v="9"/>
        <pc:sldMkLst>
          <pc:docMk/>
          <pc:sldMk cId="3329988599" sldId="258"/>
        </pc:sldMkLst>
        <pc:spChg chg="add">
          <ac:chgData name="Miryan Rodríguez San José" userId="651c1d2d52264eb5" providerId="Windows Live" clId="Web-{3DC2113A-D14C-4C1B-A58F-1DCFBD4FD8FB}" dt="2022-11-24T10:48:56.740" v="9"/>
          <ac:spMkLst>
            <pc:docMk/>
            <pc:sldMk cId="3329988599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DC2113A-D14C-4C1B-A58F-1DCFBD4FD8FB}" dt="2022-11-24T10:48:56.740" v="9"/>
          <ac:picMkLst>
            <pc:docMk/>
            <pc:sldMk cId="3329988599" sldId="258"/>
            <ac:picMk id="2" creationId="{53E9FEDD-0FEA-E4F9-3FAD-96793CAE7665}"/>
          </ac:picMkLst>
        </pc:picChg>
      </pc:sldChg>
      <pc:sldChg chg="addSp modSp new mod setBg">
        <pc:chgData name="Miryan Rodríguez San José" userId="651c1d2d52264eb5" providerId="Windows Live" clId="Web-{3DC2113A-D14C-4C1B-A58F-1DCFBD4FD8FB}" dt="2022-11-24T10:49:08.897" v="12"/>
        <pc:sldMkLst>
          <pc:docMk/>
          <pc:sldMk cId="3183098717" sldId="259"/>
        </pc:sldMkLst>
        <pc:spChg chg="add">
          <ac:chgData name="Miryan Rodríguez San José" userId="651c1d2d52264eb5" providerId="Windows Live" clId="Web-{3DC2113A-D14C-4C1B-A58F-1DCFBD4FD8FB}" dt="2022-11-24T10:49:08.897" v="12"/>
          <ac:spMkLst>
            <pc:docMk/>
            <pc:sldMk cId="3183098717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DC2113A-D14C-4C1B-A58F-1DCFBD4FD8FB}" dt="2022-11-24T10:49:08.897" v="12"/>
          <ac:picMkLst>
            <pc:docMk/>
            <pc:sldMk cId="3183098717" sldId="259"/>
            <ac:picMk id="2" creationId="{9886C91E-F421-2BA2-9B5C-9EAF38E0BFF9}"/>
          </ac:picMkLst>
        </pc:picChg>
      </pc:sldChg>
      <pc:sldChg chg="addSp modSp new mod setBg">
        <pc:chgData name="Miryan Rodríguez San José" userId="651c1d2d52264eb5" providerId="Windows Live" clId="Web-{3DC2113A-D14C-4C1B-A58F-1DCFBD4FD8FB}" dt="2022-11-24T10:49:23.148" v="15"/>
        <pc:sldMkLst>
          <pc:docMk/>
          <pc:sldMk cId="2546476366" sldId="260"/>
        </pc:sldMkLst>
        <pc:spChg chg="add">
          <ac:chgData name="Miryan Rodríguez San José" userId="651c1d2d52264eb5" providerId="Windows Live" clId="Web-{3DC2113A-D14C-4C1B-A58F-1DCFBD4FD8FB}" dt="2022-11-24T10:49:23.148" v="15"/>
          <ac:spMkLst>
            <pc:docMk/>
            <pc:sldMk cId="2546476366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DC2113A-D14C-4C1B-A58F-1DCFBD4FD8FB}" dt="2022-11-24T10:49:23.148" v="15"/>
          <ac:picMkLst>
            <pc:docMk/>
            <pc:sldMk cId="2546476366" sldId="260"/>
            <ac:picMk id="2" creationId="{BCBE659C-3997-BB9A-E956-5209E833B503}"/>
          </ac:picMkLst>
        </pc:picChg>
      </pc:sldChg>
      <pc:sldChg chg="addSp delSp modSp new mod setBg">
        <pc:chgData name="Miryan Rodríguez San José" userId="651c1d2d52264eb5" providerId="Windows Live" clId="Web-{3DC2113A-D14C-4C1B-A58F-1DCFBD4FD8FB}" dt="2022-11-24T10:55:57.161" v="75" actId="1076"/>
        <pc:sldMkLst>
          <pc:docMk/>
          <pc:sldMk cId="286319167" sldId="261"/>
        </pc:sldMkLst>
        <pc:spChg chg="add del mod">
          <ac:chgData name="Miryan Rodríguez San José" userId="651c1d2d52264eb5" providerId="Windows Live" clId="Web-{3DC2113A-D14C-4C1B-A58F-1DCFBD4FD8FB}" dt="2022-11-24T10:52:35.912" v="43"/>
          <ac:spMkLst>
            <pc:docMk/>
            <pc:sldMk cId="286319167" sldId="261"/>
            <ac:spMk id="3" creationId="{C763F7BF-3C76-5D2B-1604-1738E7EA69A8}"/>
          </ac:spMkLst>
        </pc:spChg>
        <pc:spChg chg="add mod">
          <ac:chgData name="Miryan Rodríguez San José" userId="651c1d2d52264eb5" providerId="Windows Live" clId="Web-{3DC2113A-D14C-4C1B-A58F-1DCFBD4FD8FB}" dt="2022-11-24T10:55:49.692" v="74" actId="1076"/>
          <ac:spMkLst>
            <pc:docMk/>
            <pc:sldMk cId="286319167" sldId="261"/>
            <ac:spMk id="4" creationId="{A9ABBA65-EAD6-75EB-FEA8-C1D77A7D4272}"/>
          </ac:spMkLst>
        </pc:spChg>
        <pc:spChg chg="add mod">
          <ac:chgData name="Miryan Rodríguez San José" userId="651c1d2d52264eb5" providerId="Windows Live" clId="Web-{3DC2113A-D14C-4C1B-A58F-1DCFBD4FD8FB}" dt="2022-11-24T10:54:24.357" v="60"/>
          <ac:spMkLst>
            <pc:docMk/>
            <pc:sldMk cId="286319167" sldId="261"/>
            <ac:spMk id="5" creationId="{4D5DA54E-E0E6-4DCB-A46E-DDFC5871E729}"/>
          </ac:spMkLst>
        </pc:spChg>
        <pc:spChg chg="add mod">
          <ac:chgData name="Miryan Rodríguez San José" userId="651c1d2d52264eb5" providerId="Windows Live" clId="Web-{3DC2113A-D14C-4C1B-A58F-1DCFBD4FD8FB}" dt="2022-11-24T10:55:57.161" v="75" actId="1076"/>
          <ac:spMkLst>
            <pc:docMk/>
            <pc:sldMk cId="286319167" sldId="261"/>
            <ac:spMk id="6" creationId="{CE549511-EA6B-1E4B-CC97-1AE4BC0A1EF3}"/>
          </ac:spMkLst>
        </pc:spChg>
        <pc:spChg chg="add">
          <ac:chgData name="Miryan Rodríguez San José" userId="651c1d2d52264eb5" providerId="Windows Live" clId="Web-{3DC2113A-D14C-4C1B-A58F-1DCFBD4FD8FB}" dt="2022-11-24T10:49:36.649" v="18"/>
          <ac:spMkLst>
            <pc:docMk/>
            <pc:sldMk cId="286319167" sldId="261"/>
            <ac:spMk id="7" creationId="{42A4FC2C-047E-45A5-965D-8E1E3BF09BC6}"/>
          </ac:spMkLst>
        </pc:spChg>
        <pc:spChg chg="add mod">
          <ac:chgData name="Miryan Rodríguez San José" userId="651c1d2d52264eb5" providerId="Windows Live" clId="Web-{3DC2113A-D14C-4C1B-A58F-1DCFBD4FD8FB}" dt="2022-11-24T10:55:30.847" v="73" actId="20577"/>
          <ac:spMkLst>
            <pc:docMk/>
            <pc:sldMk cId="286319167" sldId="261"/>
            <ac:spMk id="8" creationId="{0DFC7F4E-8444-46D5-D70B-14C4BFA87D2A}"/>
          </ac:spMkLst>
        </pc:spChg>
        <pc:picChg chg="add mod">
          <ac:chgData name="Miryan Rodríguez San José" userId="651c1d2d52264eb5" providerId="Windows Live" clId="Web-{3DC2113A-D14C-4C1B-A58F-1DCFBD4FD8FB}" dt="2022-11-24T10:49:36.649" v="18"/>
          <ac:picMkLst>
            <pc:docMk/>
            <pc:sldMk cId="286319167" sldId="261"/>
            <ac:picMk id="2" creationId="{15D0FCAF-C937-D456-501C-5C7B7FFA9CF6}"/>
          </ac:picMkLst>
        </pc:picChg>
      </pc:sldChg>
      <pc:sldChg chg="addSp modSp new mod setBg">
        <pc:chgData name="Miryan Rodríguez San José" userId="651c1d2d52264eb5" providerId="Windows Live" clId="Web-{3DC2113A-D14C-4C1B-A58F-1DCFBD4FD8FB}" dt="2022-11-24T10:49:47.837" v="21"/>
        <pc:sldMkLst>
          <pc:docMk/>
          <pc:sldMk cId="2277124257" sldId="262"/>
        </pc:sldMkLst>
        <pc:spChg chg="add">
          <ac:chgData name="Miryan Rodríguez San José" userId="651c1d2d52264eb5" providerId="Windows Live" clId="Web-{3DC2113A-D14C-4C1B-A58F-1DCFBD4FD8FB}" dt="2022-11-24T10:49:47.837" v="21"/>
          <ac:spMkLst>
            <pc:docMk/>
            <pc:sldMk cId="2277124257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DC2113A-D14C-4C1B-A58F-1DCFBD4FD8FB}" dt="2022-11-24T10:49:47.837" v="21"/>
          <ac:picMkLst>
            <pc:docMk/>
            <pc:sldMk cId="2277124257" sldId="262"/>
            <ac:picMk id="2" creationId="{BBC3B02E-DB82-9AD7-A028-E3547D51FCD6}"/>
          </ac:picMkLst>
        </pc:picChg>
      </pc:sldChg>
      <pc:sldChg chg="addSp modSp new mod setBg">
        <pc:chgData name="Miryan Rodríguez San José" userId="651c1d2d52264eb5" providerId="Windows Live" clId="Web-{3DC2113A-D14C-4C1B-A58F-1DCFBD4FD8FB}" dt="2022-11-24T10:50:12.855" v="24"/>
        <pc:sldMkLst>
          <pc:docMk/>
          <pc:sldMk cId="4082187382" sldId="263"/>
        </pc:sldMkLst>
        <pc:spChg chg="add">
          <ac:chgData name="Miryan Rodríguez San José" userId="651c1d2d52264eb5" providerId="Windows Live" clId="Web-{3DC2113A-D14C-4C1B-A58F-1DCFBD4FD8FB}" dt="2022-11-24T10:50:12.855" v="24"/>
          <ac:spMkLst>
            <pc:docMk/>
            <pc:sldMk cId="4082187382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DC2113A-D14C-4C1B-A58F-1DCFBD4FD8FB}" dt="2022-11-24T10:50:12.855" v="24"/>
          <ac:picMkLst>
            <pc:docMk/>
            <pc:sldMk cId="4082187382" sldId="263"/>
            <ac:picMk id="2" creationId="{AC3A8452-9CA0-7457-526C-614CE7D260D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24/11/2022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pus.org/es/resources/que-es-el-lupu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spanol.arthritis.org/diseases/mixed-connective-tissue-disease" TargetMode="External"/><Relationship Id="rId5" Type="http://schemas.openxmlformats.org/officeDocument/2006/relationships/hyperlink" Target="https://www.lupusresearch.org/en-espanol/acerca-del-lupus/que-es-el-lupus/" TargetMode="External"/><Relationship Id="rId4" Type="http://schemas.openxmlformats.org/officeDocument/2006/relationships/hyperlink" Target="https://www.mayoclinic.org/es-es/diseases-conditions/lupus/symptoms-causes/syc-20365789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DB6FF122-0B97-1B77-62B0-0E9F3C588F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E7B5D2C3-AB0D-7C10-7920-9E0CB0D559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05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53E9FEDD-0FEA-E4F9-3FAD-96793CAE76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98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9886C91E-F421-2BA2-9B5C-9EAF38E0BF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9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BCBE659C-3997-BB9A-E956-5209E833B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6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15D0FCAF-C937-D456-501C-5C7B7FFA9C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9ABBA65-EAD6-75EB-FEA8-C1D77A7D4272}"/>
              </a:ext>
            </a:extLst>
          </p:cNvPr>
          <p:cNvSpPr txBox="1"/>
          <p:nvPr/>
        </p:nvSpPr>
        <p:spPr>
          <a:xfrm>
            <a:off x="849922" y="1828800"/>
            <a:ext cx="1048629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dirty="0">
                <a:ea typeface="+mn-lt"/>
                <a:cs typeface="+mn-lt"/>
                <a:hlinkClick r:id="rId3"/>
              </a:rPr>
              <a:t>https://www.elsevier.es/es-revista-revista-medica-clinica-las-condes-202-articulo-enfermedades-del-tejido-conectivo-importancia-S0716864012703309</a:t>
            </a:r>
            <a:endParaRPr lang="es-ES">
              <a:cs typeface="Calibri" panose="020F050202020403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D5DA54E-E0E6-4DCB-A46E-DDFC5871E729}"/>
              </a:ext>
            </a:extLst>
          </p:cNvPr>
          <p:cNvSpPr txBox="1"/>
          <p:nvPr/>
        </p:nvSpPr>
        <p:spPr>
          <a:xfrm>
            <a:off x="2576146" y="3021622"/>
            <a:ext cx="703677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4"/>
              </a:rPr>
              <a:t>https://empendium.com/manualmibe/compendio/chapter/B34.II.16.8.</a:t>
            </a: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E549511-EA6B-1E4B-CC97-1AE4BC0A1EF3}"/>
              </a:ext>
            </a:extLst>
          </p:cNvPr>
          <p:cNvSpPr txBox="1"/>
          <p:nvPr/>
        </p:nvSpPr>
        <p:spPr>
          <a:xfrm>
            <a:off x="2523392" y="4050323"/>
            <a:ext cx="70748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5"/>
              </a:rPr>
              <a:t>https://es.wikipedia.org/wiki/Enfermedad_mixta_del_tejido_conectivo</a:t>
            </a: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DFC7F4E-8444-46D5-D70B-14C4BFA87D2A}"/>
              </a:ext>
            </a:extLst>
          </p:cNvPr>
          <p:cNvSpPr txBox="1"/>
          <p:nvPr/>
        </p:nvSpPr>
        <p:spPr>
          <a:xfrm>
            <a:off x="2584938" y="5260730"/>
            <a:ext cx="694592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6"/>
              </a:rPr>
              <a:t>https://espanol.arthritis.org/diseases/mixed-connective-tissue-disease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31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BBC3B02E-DB82-9AD7-A028-E3547D51FC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2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AC3A8452-9CA0-7457-526C-614CE7D26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873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50</cp:revision>
  <dcterms:created xsi:type="dcterms:W3CDTF">2022-11-24T10:43:14Z</dcterms:created>
  <dcterms:modified xsi:type="dcterms:W3CDTF">2022-11-24T10:56:00Z</dcterms:modified>
</cp:coreProperties>
</file>