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C498FA-D7E7-4D28-88D4-4E60CDD43B4D}" v="93" dt="2022-11-09T10:26:22.038"/>
    <p1510:client id="{27C09A23-E21D-4340-92EA-BD121A9C7EDD}" v="3" dt="2022-11-09T11:21:12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yan Rodríguez San José" userId="651c1d2d52264eb5" providerId="Windows Live" clId="Web-{0CC498FA-D7E7-4D28-88D4-4E60CDD43B4D}"/>
    <pc:docChg chg="addSld modSld">
      <pc:chgData name="Miryan Rodríguez San José" userId="651c1d2d52264eb5" providerId="Windows Live" clId="Web-{0CC498FA-D7E7-4D28-88D4-4E60CDD43B4D}" dt="2022-11-09T10:26:22.038" v="80" actId="1076"/>
      <pc:docMkLst>
        <pc:docMk/>
      </pc:docMkLst>
      <pc:sldChg chg="addSp delSp modSp mod setBg">
        <pc:chgData name="Miryan Rodríguez San José" userId="651c1d2d52264eb5" providerId="Windows Live" clId="Web-{0CC498FA-D7E7-4D28-88D4-4E60CDD43B4D}" dt="2022-11-09T10:19:03.680" v="5"/>
        <pc:sldMkLst>
          <pc:docMk/>
          <pc:sldMk cId="2406273178" sldId="256"/>
        </pc:sldMkLst>
        <pc:spChg chg="del">
          <ac:chgData name="Miryan Rodríguez San José" userId="651c1d2d52264eb5" providerId="Windows Live" clId="Web-{0CC498FA-D7E7-4D28-88D4-4E60CDD43B4D}" dt="2022-11-09T10:18:30.444" v="0"/>
          <ac:spMkLst>
            <pc:docMk/>
            <pc:sldMk cId="2406273178" sldId="256"/>
            <ac:spMk id="2" creationId="{00000000-0000-0000-0000-000000000000}"/>
          </ac:spMkLst>
        </pc:spChg>
        <pc:spChg chg="del">
          <ac:chgData name="Miryan Rodríguez San José" userId="651c1d2d52264eb5" providerId="Windows Live" clId="Web-{0CC498FA-D7E7-4D28-88D4-4E60CDD43B4D}" dt="2022-11-09T10:18:33.148" v="1"/>
          <ac:spMkLst>
            <pc:docMk/>
            <pc:sldMk cId="2406273178" sldId="256"/>
            <ac:spMk id="3" creationId="{00000000-0000-0000-0000-000000000000}"/>
          </ac:spMkLst>
        </pc:spChg>
        <pc:spChg chg="add">
          <ac:chgData name="Miryan Rodríguez San José" userId="651c1d2d52264eb5" providerId="Windows Live" clId="Web-{0CC498FA-D7E7-4D28-88D4-4E60CDD43B4D}" dt="2022-11-09T10:19:03.680" v="5"/>
          <ac:spMkLst>
            <pc:docMk/>
            <pc:sldMk cId="2406273178" sldId="256"/>
            <ac:spMk id="10" creationId="{42A4FC2C-047E-45A5-965D-8E1E3BF09BC6}"/>
          </ac:spMkLst>
        </pc:spChg>
        <pc:picChg chg="add del mod">
          <ac:chgData name="Miryan Rodríguez San José" userId="651c1d2d52264eb5" providerId="Windows Live" clId="Web-{0CC498FA-D7E7-4D28-88D4-4E60CDD43B4D}" dt="2022-11-09T10:18:43.070" v="3"/>
          <ac:picMkLst>
            <pc:docMk/>
            <pc:sldMk cId="2406273178" sldId="256"/>
            <ac:picMk id="4" creationId="{B283A2C2-7292-8DD4-6871-34D186DB96FE}"/>
          </ac:picMkLst>
        </pc:picChg>
        <pc:picChg chg="add mod">
          <ac:chgData name="Miryan Rodríguez San José" userId="651c1d2d52264eb5" providerId="Windows Live" clId="Web-{0CC498FA-D7E7-4D28-88D4-4E60CDD43B4D}" dt="2022-11-09T10:19:03.680" v="5"/>
          <ac:picMkLst>
            <pc:docMk/>
            <pc:sldMk cId="2406273178" sldId="256"/>
            <ac:picMk id="5" creationId="{FFC422D2-9D6D-624C-D7E5-B0120AC73B07}"/>
          </ac:picMkLst>
        </pc:picChg>
      </pc:sldChg>
      <pc:sldChg chg="addSp modSp new mod setBg">
        <pc:chgData name="Miryan Rodríguez San José" userId="651c1d2d52264eb5" providerId="Windows Live" clId="Web-{0CC498FA-D7E7-4D28-88D4-4E60CDD43B4D}" dt="2022-11-09T10:19:35.384" v="8"/>
        <pc:sldMkLst>
          <pc:docMk/>
          <pc:sldMk cId="3842805990" sldId="257"/>
        </pc:sldMkLst>
        <pc:spChg chg="add">
          <ac:chgData name="Miryan Rodríguez San José" userId="651c1d2d52264eb5" providerId="Windows Live" clId="Web-{0CC498FA-D7E7-4D28-88D4-4E60CDD43B4D}" dt="2022-11-09T10:19:35.384" v="8"/>
          <ac:spMkLst>
            <pc:docMk/>
            <pc:sldMk cId="3842805990" sldId="257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C498FA-D7E7-4D28-88D4-4E60CDD43B4D}" dt="2022-11-09T10:19:35.384" v="8"/>
          <ac:picMkLst>
            <pc:docMk/>
            <pc:sldMk cId="3842805990" sldId="257"/>
            <ac:picMk id="2" creationId="{0890FF53-BAC2-9226-7A66-EBE7820412FF}"/>
          </ac:picMkLst>
        </pc:picChg>
      </pc:sldChg>
      <pc:sldChg chg="addSp modSp new mod setBg">
        <pc:chgData name="Miryan Rodríguez San José" userId="651c1d2d52264eb5" providerId="Windows Live" clId="Web-{0CC498FA-D7E7-4D28-88D4-4E60CDD43B4D}" dt="2022-11-09T10:19:50.869" v="11"/>
        <pc:sldMkLst>
          <pc:docMk/>
          <pc:sldMk cId="3031565506" sldId="258"/>
        </pc:sldMkLst>
        <pc:spChg chg="add">
          <ac:chgData name="Miryan Rodríguez San José" userId="651c1d2d52264eb5" providerId="Windows Live" clId="Web-{0CC498FA-D7E7-4D28-88D4-4E60CDD43B4D}" dt="2022-11-09T10:19:50.869" v="11"/>
          <ac:spMkLst>
            <pc:docMk/>
            <pc:sldMk cId="3031565506" sldId="258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C498FA-D7E7-4D28-88D4-4E60CDD43B4D}" dt="2022-11-09T10:19:50.869" v="11"/>
          <ac:picMkLst>
            <pc:docMk/>
            <pc:sldMk cId="3031565506" sldId="258"/>
            <ac:picMk id="2" creationId="{5126E572-6654-4C93-557F-970E05189FB9}"/>
          </ac:picMkLst>
        </pc:picChg>
      </pc:sldChg>
      <pc:sldChg chg="addSp modSp new mod setBg">
        <pc:chgData name="Miryan Rodríguez San José" userId="651c1d2d52264eb5" providerId="Windows Live" clId="Web-{0CC498FA-D7E7-4D28-88D4-4E60CDD43B4D}" dt="2022-11-09T10:20:06.870" v="14"/>
        <pc:sldMkLst>
          <pc:docMk/>
          <pc:sldMk cId="32584231" sldId="259"/>
        </pc:sldMkLst>
        <pc:spChg chg="add">
          <ac:chgData name="Miryan Rodríguez San José" userId="651c1d2d52264eb5" providerId="Windows Live" clId="Web-{0CC498FA-D7E7-4D28-88D4-4E60CDD43B4D}" dt="2022-11-09T10:20:06.870" v="14"/>
          <ac:spMkLst>
            <pc:docMk/>
            <pc:sldMk cId="32584231" sldId="259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C498FA-D7E7-4D28-88D4-4E60CDD43B4D}" dt="2022-11-09T10:20:06.870" v="14"/>
          <ac:picMkLst>
            <pc:docMk/>
            <pc:sldMk cId="32584231" sldId="259"/>
            <ac:picMk id="2" creationId="{DEBA38EB-8EE6-189C-0B67-CB5F5BD95C1E}"/>
          </ac:picMkLst>
        </pc:picChg>
      </pc:sldChg>
      <pc:sldChg chg="addSp modSp new mod setBg">
        <pc:chgData name="Miryan Rodríguez San José" userId="651c1d2d52264eb5" providerId="Windows Live" clId="Web-{0CC498FA-D7E7-4D28-88D4-4E60CDD43B4D}" dt="2022-11-09T10:20:44.183" v="17"/>
        <pc:sldMkLst>
          <pc:docMk/>
          <pc:sldMk cId="3159720042" sldId="260"/>
        </pc:sldMkLst>
        <pc:spChg chg="add">
          <ac:chgData name="Miryan Rodríguez San José" userId="651c1d2d52264eb5" providerId="Windows Live" clId="Web-{0CC498FA-D7E7-4D28-88D4-4E60CDD43B4D}" dt="2022-11-09T10:20:44.183" v="17"/>
          <ac:spMkLst>
            <pc:docMk/>
            <pc:sldMk cId="3159720042" sldId="260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C498FA-D7E7-4D28-88D4-4E60CDD43B4D}" dt="2022-11-09T10:20:44.183" v="17"/>
          <ac:picMkLst>
            <pc:docMk/>
            <pc:sldMk cId="3159720042" sldId="260"/>
            <ac:picMk id="2" creationId="{FF0CCFBB-6109-F557-E668-8305B1443266}"/>
          </ac:picMkLst>
        </pc:picChg>
      </pc:sldChg>
      <pc:sldChg chg="addSp modSp new mod setBg">
        <pc:chgData name="Miryan Rodríguez San José" userId="651c1d2d52264eb5" providerId="Windows Live" clId="Web-{0CC498FA-D7E7-4D28-88D4-4E60CDD43B4D}" dt="2022-11-09T10:20:59.340" v="20"/>
        <pc:sldMkLst>
          <pc:docMk/>
          <pc:sldMk cId="1451666954" sldId="261"/>
        </pc:sldMkLst>
        <pc:spChg chg="add">
          <ac:chgData name="Miryan Rodríguez San José" userId="651c1d2d52264eb5" providerId="Windows Live" clId="Web-{0CC498FA-D7E7-4D28-88D4-4E60CDD43B4D}" dt="2022-11-09T10:20:59.340" v="20"/>
          <ac:spMkLst>
            <pc:docMk/>
            <pc:sldMk cId="1451666954" sldId="261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C498FA-D7E7-4D28-88D4-4E60CDD43B4D}" dt="2022-11-09T10:20:59.340" v="20"/>
          <ac:picMkLst>
            <pc:docMk/>
            <pc:sldMk cId="1451666954" sldId="261"/>
            <ac:picMk id="2" creationId="{955CFB94-4A80-E5E8-5329-08F56D299812}"/>
          </ac:picMkLst>
        </pc:picChg>
      </pc:sldChg>
      <pc:sldChg chg="addSp modSp new mod setBg">
        <pc:chgData name="Miryan Rodríguez San José" userId="651c1d2d52264eb5" providerId="Windows Live" clId="Web-{0CC498FA-D7E7-4D28-88D4-4E60CDD43B4D}" dt="2022-11-09T10:21:14.622" v="23"/>
        <pc:sldMkLst>
          <pc:docMk/>
          <pc:sldMk cId="4019899402" sldId="262"/>
        </pc:sldMkLst>
        <pc:spChg chg="add">
          <ac:chgData name="Miryan Rodríguez San José" userId="651c1d2d52264eb5" providerId="Windows Live" clId="Web-{0CC498FA-D7E7-4D28-88D4-4E60CDD43B4D}" dt="2022-11-09T10:21:14.622" v="23"/>
          <ac:spMkLst>
            <pc:docMk/>
            <pc:sldMk cId="4019899402" sldId="262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C498FA-D7E7-4D28-88D4-4E60CDD43B4D}" dt="2022-11-09T10:21:14.622" v="23"/>
          <ac:picMkLst>
            <pc:docMk/>
            <pc:sldMk cId="4019899402" sldId="262"/>
            <ac:picMk id="2" creationId="{92723685-7E0E-3853-3335-A3F0997A64AF}"/>
          </ac:picMkLst>
        </pc:picChg>
      </pc:sldChg>
      <pc:sldChg chg="addSp modSp new mod setBg">
        <pc:chgData name="Miryan Rodríguez San José" userId="651c1d2d52264eb5" providerId="Windows Live" clId="Web-{0CC498FA-D7E7-4D28-88D4-4E60CDD43B4D}" dt="2022-11-09T10:21:30.029" v="26"/>
        <pc:sldMkLst>
          <pc:docMk/>
          <pc:sldMk cId="2547609339" sldId="263"/>
        </pc:sldMkLst>
        <pc:spChg chg="add">
          <ac:chgData name="Miryan Rodríguez San José" userId="651c1d2d52264eb5" providerId="Windows Live" clId="Web-{0CC498FA-D7E7-4D28-88D4-4E60CDD43B4D}" dt="2022-11-09T10:21:30.029" v="26"/>
          <ac:spMkLst>
            <pc:docMk/>
            <pc:sldMk cId="2547609339" sldId="263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C498FA-D7E7-4D28-88D4-4E60CDD43B4D}" dt="2022-11-09T10:21:30.029" v="26"/>
          <ac:picMkLst>
            <pc:docMk/>
            <pc:sldMk cId="2547609339" sldId="263"/>
            <ac:picMk id="2" creationId="{17CBEB93-B71E-8558-A1C1-E1600EB9AC7F}"/>
          </ac:picMkLst>
        </pc:picChg>
      </pc:sldChg>
      <pc:sldChg chg="addSp modSp new mod setBg">
        <pc:chgData name="Miryan Rodríguez San José" userId="651c1d2d52264eb5" providerId="Windows Live" clId="Web-{0CC498FA-D7E7-4D28-88D4-4E60CDD43B4D}" dt="2022-11-09T10:26:22.038" v="80" actId="1076"/>
        <pc:sldMkLst>
          <pc:docMk/>
          <pc:sldMk cId="947097187" sldId="264"/>
        </pc:sldMkLst>
        <pc:spChg chg="add mod">
          <ac:chgData name="Miryan Rodríguez San José" userId="651c1d2d52264eb5" providerId="Windows Live" clId="Web-{0CC498FA-D7E7-4D28-88D4-4E60CDD43B4D}" dt="2022-11-09T10:25:54.506" v="76" actId="1076"/>
          <ac:spMkLst>
            <pc:docMk/>
            <pc:sldMk cId="947097187" sldId="264"/>
            <ac:spMk id="3" creationId="{D940B7EC-3440-0021-2754-89A86108BC6D}"/>
          </ac:spMkLst>
        </pc:spChg>
        <pc:spChg chg="add mod">
          <ac:chgData name="Miryan Rodríguez San José" userId="651c1d2d52264eb5" providerId="Windows Live" clId="Web-{0CC498FA-D7E7-4D28-88D4-4E60CDD43B4D}" dt="2022-11-09T10:26:08.913" v="77" actId="1076"/>
          <ac:spMkLst>
            <pc:docMk/>
            <pc:sldMk cId="947097187" sldId="264"/>
            <ac:spMk id="4" creationId="{237CC512-705B-BA99-2B5D-BAB5ABD7821A}"/>
          </ac:spMkLst>
        </pc:spChg>
        <pc:spChg chg="add mod">
          <ac:chgData name="Miryan Rodríguez San José" userId="651c1d2d52264eb5" providerId="Windows Live" clId="Web-{0CC498FA-D7E7-4D28-88D4-4E60CDD43B4D}" dt="2022-11-09T10:26:12.444" v="78" actId="1076"/>
          <ac:spMkLst>
            <pc:docMk/>
            <pc:sldMk cId="947097187" sldId="264"/>
            <ac:spMk id="5" creationId="{3BF21745-13DB-DA8C-76F8-D597EDB5D086}"/>
          </ac:spMkLst>
        </pc:spChg>
        <pc:spChg chg="add mod">
          <ac:chgData name="Miryan Rodríguez San José" userId="651c1d2d52264eb5" providerId="Windows Live" clId="Web-{0CC498FA-D7E7-4D28-88D4-4E60CDD43B4D}" dt="2022-11-09T10:26:17.444" v="79" actId="1076"/>
          <ac:spMkLst>
            <pc:docMk/>
            <pc:sldMk cId="947097187" sldId="264"/>
            <ac:spMk id="6" creationId="{ECAD41F7-5CA5-3213-9DFC-BD23CA0AD0C6}"/>
          </ac:spMkLst>
        </pc:spChg>
        <pc:spChg chg="add">
          <ac:chgData name="Miryan Rodríguez San José" userId="651c1d2d52264eb5" providerId="Windows Live" clId="Web-{0CC498FA-D7E7-4D28-88D4-4E60CDD43B4D}" dt="2022-11-09T10:21:44.373" v="29"/>
          <ac:spMkLst>
            <pc:docMk/>
            <pc:sldMk cId="947097187" sldId="264"/>
            <ac:spMk id="7" creationId="{42A4FC2C-047E-45A5-965D-8E1E3BF09BC6}"/>
          </ac:spMkLst>
        </pc:spChg>
        <pc:spChg chg="add mod">
          <ac:chgData name="Miryan Rodríguez San José" userId="651c1d2d52264eb5" providerId="Windows Live" clId="Web-{0CC498FA-D7E7-4D28-88D4-4E60CDD43B4D}" dt="2022-11-09T10:26:22.038" v="80" actId="1076"/>
          <ac:spMkLst>
            <pc:docMk/>
            <pc:sldMk cId="947097187" sldId="264"/>
            <ac:spMk id="8" creationId="{54DD4675-6330-450A-F993-14637C6B0366}"/>
          </ac:spMkLst>
        </pc:spChg>
        <pc:picChg chg="add mod">
          <ac:chgData name="Miryan Rodríguez San José" userId="651c1d2d52264eb5" providerId="Windows Live" clId="Web-{0CC498FA-D7E7-4D28-88D4-4E60CDD43B4D}" dt="2022-11-09T10:21:44.373" v="29"/>
          <ac:picMkLst>
            <pc:docMk/>
            <pc:sldMk cId="947097187" sldId="264"/>
            <ac:picMk id="2" creationId="{FC8AC08C-9DAD-0052-E709-79C7DBF5C8BD}"/>
          </ac:picMkLst>
        </pc:picChg>
      </pc:sldChg>
      <pc:sldChg chg="addSp modSp new mod setBg">
        <pc:chgData name="Miryan Rodríguez San José" userId="651c1d2d52264eb5" providerId="Windows Live" clId="Web-{0CC498FA-D7E7-4D28-88D4-4E60CDD43B4D}" dt="2022-11-09T10:21:57.248" v="32"/>
        <pc:sldMkLst>
          <pc:docMk/>
          <pc:sldMk cId="247920123" sldId="265"/>
        </pc:sldMkLst>
        <pc:spChg chg="add">
          <ac:chgData name="Miryan Rodríguez San José" userId="651c1d2d52264eb5" providerId="Windows Live" clId="Web-{0CC498FA-D7E7-4D28-88D4-4E60CDD43B4D}" dt="2022-11-09T10:21:57.248" v="32"/>
          <ac:spMkLst>
            <pc:docMk/>
            <pc:sldMk cId="247920123" sldId="265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C498FA-D7E7-4D28-88D4-4E60CDD43B4D}" dt="2022-11-09T10:21:57.248" v="32"/>
          <ac:picMkLst>
            <pc:docMk/>
            <pc:sldMk cId="247920123" sldId="265"/>
            <ac:picMk id="2" creationId="{F50DA802-71C4-AB37-26CB-1D1913D31FA8}"/>
          </ac:picMkLst>
        </pc:picChg>
      </pc:sldChg>
      <pc:sldChg chg="addSp modSp new mod setBg">
        <pc:chgData name="Miryan Rodríguez San José" userId="651c1d2d52264eb5" providerId="Windows Live" clId="Web-{0CC498FA-D7E7-4D28-88D4-4E60CDD43B4D}" dt="2022-11-09T10:22:15.640" v="35"/>
        <pc:sldMkLst>
          <pc:docMk/>
          <pc:sldMk cId="376528640" sldId="266"/>
        </pc:sldMkLst>
        <pc:spChg chg="add">
          <ac:chgData name="Miryan Rodríguez San José" userId="651c1d2d52264eb5" providerId="Windows Live" clId="Web-{0CC498FA-D7E7-4D28-88D4-4E60CDD43B4D}" dt="2022-11-09T10:22:15.640" v="35"/>
          <ac:spMkLst>
            <pc:docMk/>
            <pc:sldMk cId="376528640" sldId="266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0CC498FA-D7E7-4D28-88D4-4E60CDD43B4D}" dt="2022-11-09T10:22:15.640" v="35"/>
          <ac:picMkLst>
            <pc:docMk/>
            <pc:sldMk cId="376528640" sldId="266"/>
            <ac:picMk id="2" creationId="{D3610CF5-2955-7A78-4AB5-119EE8AD8AF7}"/>
          </ac:picMkLst>
        </pc:picChg>
      </pc:sldChg>
    </pc:docChg>
  </pc:docChgLst>
  <pc:docChgLst>
    <pc:chgData name="Miryan Rodríguez San José" userId="651c1d2d52264eb5" providerId="Windows Live" clId="Web-{27C09A23-E21D-4340-92EA-BD121A9C7EDD}"/>
    <pc:docChg chg="modSld">
      <pc:chgData name="Miryan Rodríguez San José" userId="651c1d2d52264eb5" providerId="Windows Live" clId="Web-{27C09A23-E21D-4340-92EA-BD121A9C7EDD}" dt="2022-11-09T11:21:16.318" v="2"/>
      <pc:docMkLst>
        <pc:docMk/>
      </pc:docMkLst>
      <pc:sldChg chg="addSp delSp modSp">
        <pc:chgData name="Miryan Rodríguez San José" userId="651c1d2d52264eb5" providerId="Windows Live" clId="Web-{27C09A23-E21D-4340-92EA-BD121A9C7EDD}" dt="2022-11-09T11:21:16.318" v="2"/>
        <pc:sldMkLst>
          <pc:docMk/>
          <pc:sldMk cId="3031565506" sldId="258"/>
        </pc:sldMkLst>
        <pc:spChg chg="del">
          <ac:chgData name="Miryan Rodríguez San José" userId="651c1d2d52264eb5" providerId="Windows Live" clId="Web-{27C09A23-E21D-4340-92EA-BD121A9C7EDD}" dt="2022-11-09T11:21:16.318" v="2"/>
          <ac:spMkLst>
            <pc:docMk/>
            <pc:sldMk cId="3031565506" sldId="258"/>
            <ac:spMk id="7" creationId="{42A4FC2C-047E-45A5-965D-8E1E3BF09BC6}"/>
          </ac:spMkLst>
        </pc:spChg>
        <pc:spChg chg="add">
          <ac:chgData name="Miryan Rodríguez San José" userId="651c1d2d52264eb5" providerId="Windows Live" clId="Web-{27C09A23-E21D-4340-92EA-BD121A9C7EDD}" dt="2022-11-09T11:21:16.318" v="2"/>
          <ac:spMkLst>
            <pc:docMk/>
            <pc:sldMk cId="3031565506" sldId="258"/>
            <ac:spMk id="12" creationId="{42A4FC2C-047E-45A5-965D-8E1E3BF09BC6}"/>
          </ac:spMkLst>
        </pc:spChg>
        <pc:picChg chg="del">
          <ac:chgData name="Miryan Rodríguez San José" userId="651c1d2d52264eb5" providerId="Windows Live" clId="Web-{27C09A23-E21D-4340-92EA-BD121A9C7EDD}" dt="2022-11-09T11:21:01.911" v="0"/>
          <ac:picMkLst>
            <pc:docMk/>
            <pc:sldMk cId="3031565506" sldId="258"/>
            <ac:picMk id="2" creationId="{5126E572-6654-4C93-557F-970E05189FB9}"/>
          </ac:picMkLst>
        </pc:picChg>
        <pc:picChg chg="add mod">
          <ac:chgData name="Miryan Rodríguez San José" userId="651c1d2d52264eb5" providerId="Windows Live" clId="Web-{27C09A23-E21D-4340-92EA-BD121A9C7EDD}" dt="2022-11-09T11:21:16.318" v="2"/>
          <ac:picMkLst>
            <pc:docMk/>
            <pc:sldMk cId="3031565506" sldId="258"/>
            <ac:picMk id="3" creationId="{1C14AA26-D873-8CCC-7657-AA2BDA90108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09/11/2022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09/11/2022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09/11/2022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09/11/2022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ncbddd/Spanish/hemophilia/facts.html" TargetMode="External"/><Relationship Id="rId7" Type="http://schemas.openxmlformats.org/officeDocument/2006/relationships/hyperlink" Target="https://www.nhlbi.nih.gov/es/salud/trastornos-hemorragicos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s.wikipedia.org/wiki/Hemofilia_A" TargetMode="External"/><Relationship Id="rId5" Type="http://schemas.openxmlformats.org/officeDocument/2006/relationships/hyperlink" Target="https://www.cdc.gov/ncbddd/spanish/hemophilia/diagnosis.html" TargetMode="External"/><Relationship Id="rId4" Type="http://schemas.openxmlformats.org/officeDocument/2006/relationships/hyperlink" Target="https://www.mayoclinic.org/es-es/diseases-conditions/hemophilia/symptoms-causes/syc-20373327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5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FFC422D2-9D6D-624C-D7E5-B0120AC73B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0890FF53-BAC2-9226-7A66-EBE7820412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805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3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1C14AA26-D873-8CCC-7657-AA2BDA9010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565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DEBA38EB-8EE6-189C-0B67-CB5F5BD95C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4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Tabla&#10;&#10;Descripción generada automáticamente">
            <a:extLst>
              <a:ext uri="{FF2B5EF4-FFF2-40B4-BE49-F238E27FC236}">
                <a16:creationId xmlns:a16="http://schemas.microsoft.com/office/drawing/2014/main" id="{FF0CCFBB-6109-F557-E668-8305B14432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20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Texto&#10;&#10;Descripción generada automáticamente">
            <a:extLst>
              <a:ext uri="{FF2B5EF4-FFF2-40B4-BE49-F238E27FC236}">
                <a16:creationId xmlns:a16="http://schemas.microsoft.com/office/drawing/2014/main" id="{955CFB94-4A80-E5E8-5329-08F56D2998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66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92723685-7E0E-3853-3335-A3F0997A64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99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17CBEB93-B71E-8558-A1C1-E1600EB9AC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609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Tabla&#10;&#10;Descripción generada automáticamente">
            <a:extLst>
              <a:ext uri="{FF2B5EF4-FFF2-40B4-BE49-F238E27FC236}">
                <a16:creationId xmlns:a16="http://schemas.microsoft.com/office/drawing/2014/main" id="{FC8AC08C-9DAD-0052-E709-79C7DBF5C8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940B7EC-3440-0021-2754-89A86108BC6D}"/>
              </a:ext>
            </a:extLst>
          </p:cNvPr>
          <p:cNvSpPr txBox="1"/>
          <p:nvPr/>
        </p:nvSpPr>
        <p:spPr>
          <a:xfrm>
            <a:off x="2886074" y="1924049"/>
            <a:ext cx="64198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 dirty="0">
                <a:ea typeface="+mn-lt"/>
                <a:cs typeface="+mn-lt"/>
                <a:hlinkClick r:id="rId3"/>
              </a:rPr>
              <a:t>https://www.cdc.gov/ncbddd/Spanish/hemophilia/facts.html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37CC512-705B-BA99-2B5D-BAB5ABD7821A}"/>
              </a:ext>
            </a:extLst>
          </p:cNvPr>
          <p:cNvSpPr txBox="1"/>
          <p:nvPr/>
        </p:nvSpPr>
        <p:spPr>
          <a:xfrm>
            <a:off x="1466849" y="2733675"/>
            <a:ext cx="97536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 dirty="0">
                <a:ea typeface="+mn-lt"/>
                <a:cs typeface="+mn-lt"/>
                <a:hlinkClick r:id="rId4"/>
              </a:rPr>
              <a:t>https://www.mayoclinic.org/es-es/diseases-conditions/hemophilia/symptoms-causes/syc-20373327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BF21745-13DB-DA8C-76F8-D597EDB5D086}"/>
              </a:ext>
            </a:extLst>
          </p:cNvPr>
          <p:cNvSpPr txBox="1"/>
          <p:nvPr/>
        </p:nvSpPr>
        <p:spPr>
          <a:xfrm>
            <a:off x="2790824" y="3705224"/>
            <a:ext cx="66198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 dirty="0">
                <a:ea typeface="+mn-lt"/>
                <a:cs typeface="+mn-lt"/>
                <a:hlinkClick r:id="rId5"/>
              </a:rPr>
              <a:t>https://www.cdc.gov/ncbddd/spanish/hemophilia/diagnosis.html</a:t>
            </a:r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CAD41F7-5CA5-3213-9DFC-BD23CA0AD0C6}"/>
              </a:ext>
            </a:extLst>
          </p:cNvPr>
          <p:cNvSpPr txBox="1"/>
          <p:nvPr/>
        </p:nvSpPr>
        <p:spPr>
          <a:xfrm>
            <a:off x="3943350" y="4543424"/>
            <a:ext cx="43148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 dirty="0">
                <a:ea typeface="+mn-lt"/>
                <a:cs typeface="+mn-lt"/>
                <a:hlinkClick r:id="rId6"/>
              </a:rPr>
              <a:t>https://es.wikipedia.org/wiki/Hemofilia_A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4DD4675-6330-450A-F993-14637C6B0366}"/>
              </a:ext>
            </a:extLst>
          </p:cNvPr>
          <p:cNvSpPr txBox="1"/>
          <p:nvPr/>
        </p:nvSpPr>
        <p:spPr>
          <a:xfrm>
            <a:off x="2971799" y="5381624"/>
            <a:ext cx="62484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 dirty="0">
                <a:ea typeface="+mn-lt"/>
                <a:cs typeface="+mn-lt"/>
                <a:hlinkClick r:id="rId7"/>
              </a:rPr>
              <a:t>https://www.nhlbi.nih.gov/es/salud/trastornos-hemorragicos</a:t>
            </a:r>
            <a:endParaRPr lang="es-E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7097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F50DA802-71C4-AB37-26CB-1D1913D31F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0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Forma&#10;&#10;Descripción generada automáticamente">
            <a:extLst>
              <a:ext uri="{FF2B5EF4-FFF2-40B4-BE49-F238E27FC236}">
                <a16:creationId xmlns:a16="http://schemas.microsoft.com/office/drawing/2014/main" id="{D3610CF5-2955-7A78-4AB5-119EE8AD8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286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61</cp:revision>
  <dcterms:created xsi:type="dcterms:W3CDTF">2022-11-09T10:16:54Z</dcterms:created>
  <dcterms:modified xsi:type="dcterms:W3CDTF">2022-11-09T11:21:22Z</dcterms:modified>
</cp:coreProperties>
</file>