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ABFA30-E529-4043-8A41-FB6A196B09AE}" v="62" dt="2022-11-15T11:51:40.3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yan Rodríguez San José" userId="651c1d2d52264eb5" providerId="Windows Live" clId="Web-{7DABFA30-E529-4043-8A41-FB6A196B09AE}"/>
    <pc:docChg chg="addSld modSld">
      <pc:chgData name="Miryan Rodríguez San José" userId="651c1d2d52264eb5" providerId="Windows Live" clId="Web-{7DABFA30-E529-4043-8A41-FB6A196B09AE}" dt="2022-11-15T11:51:01.763" v="56" actId="1076"/>
      <pc:docMkLst>
        <pc:docMk/>
      </pc:docMkLst>
      <pc:sldChg chg="addSp delSp modSp mod setBg">
        <pc:chgData name="Miryan Rodríguez San José" userId="651c1d2d52264eb5" providerId="Windows Live" clId="Web-{7DABFA30-E529-4043-8A41-FB6A196B09AE}" dt="2022-11-15T11:46:46.534" v="3"/>
        <pc:sldMkLst>
          <pc:docMk/>
          <pc:sldMk cId="2406273178" sldId="256"/>
        </pc:sldMkLst>
        <pc:spChg chg="del">
          <ac:chgData name="Miryan Rodríguez San José" userId="651c1d2d52264eb5" providerId="Windows Live" clId="Web-{7DABFA30-E529-4043-8A41-FB6A196B09AE}" dt="2022-11-15T11:46:26.799" v="0"/>
          <ac:spMkLst>
            <pc:docMk/>
            <pc:sldMk cId="2406273178" sldId="256"/>
            <ac:spMk id="2" creationId="{00000000-0000-0000-0000-000000000000}"/>
          </ac:spMkLst>
        </pc:spChg>
        <pc:spChg chg="del">
          <ac:chgData name="Miryan Rodríguez San José" userId="651c1d2d52264eb5" providerId="Windows Live" clId="Web-{7DABFA30-E529-4043-8A41-FB6A196B09AE}" dt="2022-11-15T11:46:28.518" v="1"/>
          <ac:spMkLst>
            <pc:docMk/>
            <pc:sldMk cId="2406273178" sldId="256"/>
            <ac:spMk id="3" creationId="{00000000-0000-0000-0000-000000000000}"/>
          </ac:spMkLst>
        </pc:spChg>
        <pc:spChg chg="add">
          <ac:chgData name="Miryan Rodríguez San José" userId="651c1d2d52264eb5" providerId="Windows Live" clId="Web-{7DABFA30-E529-4043-8A41-FB6A196B09AE}" dt="2022-11-15T11:46:46.534" v="3"/>
          <ac:spMkLst>
            <pc:docMk/>
            <pc:sldMk cId="2406273178" sldId="256"/>
            <ac:spMk id="9" creationId="{42A4FC2C-047E-45A5-965D-8E1E3BF09BC6}"/>
          </ac:spMkLst>
        </pc:spChg>
        <pc:picChg chg="add mod">
          <ac:chgData name="Miryan Rodríguez San José" userId="651c1d2d52264eb5" providerId="Windows Live" clId="Web-{7DABFA30-E529-4043-8A41-FB6A196B09AE}" dt="2022-11-15T11:46:46.534" v="3"/>
          <ac:picMkLst>
            <pc:docMk/>
            <pc:sldMk cId="2406273178" sldId="256"/>
            <ac:picMk id="4" creationId="{F9034B37-7968-5719-4E9B-EDBAE4E06D7A}"/>
          </ac:picMkLst>
        </pc:picChg>
      </pc:sldChg>
      <pc:sldChg chg="addSp modSp new mod setBg">
        <pc:chgData name="Miryan Rodríguez San José" userId="651c1d2d52264eb5" providerId="Windows Live" clId="Web-{7DABFA30-E529-4043-8A41-FB6A196B09AE}" dt="2022-11-15T11:46:59.206" v="6"/>
        <pc:sldMkLst>
          <pc:docMk/>
          <pc:sldMk cId="2948634589" sldId="257"/>
        </pc:sldMkLst>
        <pc:spChg chg="add">
          <ac:chgData name="Miryan Rodríguez San José" userId="651c1d2d52264eb5" providerId="Windows Live" clId="Web-{7DABFA30-E529-4043-8A41-FB6A196B09AE}" dt="2022-11-15T11:46:59.206" v="6"/>
          <ac:spMkLst>
            <pc:docMk/>
            <pc:sldMk cId="2948634589" sldId="257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7DABFA30-E529-4043-8A41-FB6A196B09AE}" dt="2022-11-15T11:46:59.206" v="6"/>
          <ac:picMkLst>
            <pc:docMk/>
            <pc:sldMk cId="2948634589" sldId="257"/>
            <ac:picMk id="2" creationId="{2CECBF56-D5BD-AF56-530C-DFED9F7FABDA}"/>
          </ac:picMkLst>
        </pc:picChg>
      </pc:sldChg>
      <pc:sldChg chg="addSp modSp new mod setBg">
        <pc:chgData name="Miryan Rodríguez San José" userId="651c1d2d52264eb5" providerId="Windows Live" clId="Web-{7DABFA30-E529-4043-8A41-FB6A196B09AE}" dt="2022-11-15T11:47:10.769" v="9"/>
        <pc:sldMkLst>
          <pc:docMk/>
          <pc:sldMk cId="3453769429" sldId="258"/>
        </pc:sldMkLst>
        <pc:spChg chg="add">
          <ac:chgData name="Miryan Rodríguez San José" userId="651c1d2d52264eb5" providerId="Windows Live" clId="Web-{7DABFA30-E529-4043-8A41-FB6A196B09AE}" dt="2022-11-15T11:47:10.769" v="9"/>
          <ac:spMkLst>
            <pc:docMk/>
            <pc:sldMk cId="3453769429" sldId="258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7DABFA30-E529-4043-8A41-FB6A196B09AE}" dt="2022-11-15T11:47:10.769" v="9"/>
          <ac:picMkLst>
            <pc:docMk/>
            <pc:sldMk cId="3453769429" sldId="258"/>
            <ac:picMk id="2" creationId="{703E98AA-E1F7-DCB6-5C6A-C8412A552AFD}"/>
          </ac:picMkLst>
        </pc:picChg>
      </pc:sldChg>
      <pc:sldChg chg="addSp modSp new mod setBg">
        <pc:chgData name="Miryan Rodríguez San José" userId="651c1d2d52264eb5" providerId="Windows Live" clId="Web-{7DABFA30-E529-4043-8A41-FB6A196B09AE}" dt="2022-11-15T11:47:21.598" v="12"/>
        <pc:sldMkLst>
          <pc:docMk/>
          <pc:sldMk cId="2253530482" sldId="259"/>
        </pc:sldMkLst>
        <pc:spChg chg="add">
          <ac:chgData name="Miryan Rodríguez San José" userId="651c1d2d52264eb5" providerId="Windows Live" clId="Web-{7DABFA30-E529-4043-8A41-FB6A196B09AE}" dt="2022-11-15T11:47:21.598" v="12"/>
          <ac:spMkLst>
            <pc:docMk/>
            <pc:sldMk cId="2253530482" sldId="259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7DABFA30-E529-4043-8A41-FB6A196B09AE}" dt="2022-11-15T11:47:21.598" v="12"/>
          <ac:picMkLst>
            <pc:docMk/>
            <pc:sldMk cId="2253530482" sldId="259"/>
            <ac:picMk id="2" creationId="{85D83F21-7642-F856-367E-AA9A2F7ADDA6}"/>
          </ac:picMkLst>
        </pc:picChg>
      </pc:sldChg>
      <pc:sldChg chg="addSp modSp new mod setBg">
        <pc:chgData name="Miryan Rodríguez San José" userId="651c1d2d52264eb5" providerId="Windows Live" clId="Web-{7DABFA30-E529-4043-8A41-FB6A196B09AE}" dt="2022-11-15T11:47:33.489" v="15"/>
        <pc:sldMkLst>
          <pc:docMk/>
          <pc:sldMk cId="2083673378" sldId="260"/>
        </pc:sldMkLst>
        <pc:spChg chg="add">
          <ac:chgData name="Miryan Rodríguez San José" userId="651c1d2d52264eb5" providerId="Windows Live" clId="Web-{7DABFA30-E529-4043-8A41-FB6A196B09AE}" dt="2022-11-15T11:47:33.489" v="15"/>
          <ac:spMkLst>
            <pc:docMk/>
            <pc:sldMk cId="2083673378" sldId="260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7DABFA30-E529-4043-8A41-FB6A196B09AE}" dt="2022-11-15T11:47:33.489" v="15"/>
          <ac:picMkLst>
            <pc:docMk/>
            <pc:sldMk cId="2083673378" sldId="260"/>
            <ac:picMk id="2" creationId="{11E07A2E-DE20-7224-0897-D0DEDD55BF5E}"/>
          </ac:picMkLst>
        </pc:picChg>
      </pc:sldChg>
      <pc:sldChg chg="addSp modSp new mod setBg">
        <pc:chgData name="Miryan Rodríguez San José" userId="651c1d2d52264eb5" providerId="Windows Live" clId="Web-{7DABFA30-E529-4043-8A41-FB6A196B09AE}" dt="2022-11-15T11:47:45.271" v="18"/>
        <pc:sldMkLst>
          <pc:docMk/>
          <pc:sldMk cId="1153195618" sldId="261"/>
        </pc:sldMkLst>
        <pc:spChg chg="add">
          <ac:chgData name="Miryan Rodríguez San José" userId="651c1d2d52264eb5" providerId="Windows Live" clId="Web-{7DABFA30-E529-4043-8A41-FB6A196B09AE}" dt="2022-11-15T11:47:45.271" v="18"/>
          <ac:spMkLst>
            <pc:docMk/>
            <pc:sldMk cId="1153195618" sldId="261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7DABFA30-E529-4043-8A41-FB6A196B09AE}" dt="2022-11-15T11:47:45.271" v="18"/>
          <ac:picMkLst>
            <pc:docMk/>
            <pc:sldMk cId="1153195618" sldId="261"/>
            <ac:picMk id="2" creationId="{2E184B40-4BD3-FC3D-F480-43B1C7EC3B70}"/>
          </ac:picMkLst>
        </pc:picChg>
      </pc:sldChg>
      <pc:sldChg chg="addSp modSp new mod setBg">
        <pc:chgData name="Miryan Rodríguez San José" userId="651c1d2d52264eb5" providerId="Windows Live" clId="Web-{7DABFA30-E529-4043-8A41-FB6A196B09AE}" dt="2022-11-15T11:47:57.865" v="21"/>
        <pc:sldMkLst>
          <pc:docMk/>
          <pc:sldMk cId="2659072261" sldId="262"/>
        </pc:sldMkLst>
        <pc:spChg chg="add">
          <ac:chgData name="Miryan Rodríguez San José" userId="651c1d2d52264eb5" providerId="Windows Live" clId="Web-{7DABFA30-E529-4043-8A41-FB6A196B09AE}" dt="2022-11-15T11:47:57.865" v="21"/>
          <ac:spMkLst>
            <pc:docMk/>
            <pc:sldMk cId="2659072261" sldId="262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7DABFA30-E529-4043-8A41-FB6A196B09AE}" dt="2022-11-15T11:47:57.865" v="21"/>
          <ac:picMkLst>
            <pc:docMk/>
            <pc:sldMk cId="2659072261" sldId="262"/>
            <ac:picMk id="2" creationId="{81D31F67-B5C2-7AA1-BAB9-0635AF024C8F}"/>
          </ac:picMkLst>
        </pc:picChg>
      </pc:sldChg>
      <pc:sldChg chg="addSp modSp new mod setBg">
        <pc:chgData name="Miryan Rodríguez San José" userId="651c1d2d52264eb5" providerId="Windows Live" clId="Web-{7DABFA30-E529-4043-8A41-FB6A196B09AE}" dt="2022-11-15T11:48:20.038" v="24"/>
        <pc:sldMkLst>
          <pc:docMk/>
          <pc:sldMk cId="2993969619" sldId="263"/>
        </pc:sldMkLst>
        <pc:spChg chg="add">
          <ac:chgData name="Miryan Rodríguez San José" userId="651c1d2d52264eb5" providerId="Windows Live" clId="Web-{7DABFA30-E529-4043-8A41-FB6A196B09AE}" dt="2022-11-15T11:48:20.038" v="24"/>
          <ac:spMkLst>
            <pc:docMk/>
            <pc:sldMk cId="2993969619" sldId="263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7DABFA30-E529-4043-8A41-FB6A196B09AE}" dt="2022-11-15T11:48:20.038" v="24"/>
          <ac:picMkLst>
            <pc:docMk/>
            <pc:sldMk cId="2993969619" sldId="263"/>
            <ac:picMk id="2" creationId="{00E5BEC5-5EBA-A226-BCAD-AD07AE58FCC5}"/>
          </ac:picMkLst>
        </pc:picChg>
      </pc:sldChg>
      <pc:sldChg chg="addSp modSp new mod setBg">
        <pc:chgData name="Miryan Rodríguez San José" userId="651c1d2d52264eb5" providerId="Windows Live" clId="Web-{7DABFA30-E529-4043-8A41-FB6A196B09AE}" dt="2022-11-15T11:48:36.898" v="27"/>
        <pc:sldMkLst>
          <pc:docMk/>
          <pc:sldMk cId="3170073952" sldId="264"/>
        </pc:sldMkLst>
        <pc:spChg chg="add">
          <ac:chgData name="Miryan Rodríguez San José" userId="651c1d2d52264eb5" providerId="Windows Live" clId="Web-{7DABFA30-E529-4043-8A41-FB6A196B09AE}" dt="2022-11-15T11:48:36.898" v="27"/>
          <ac:spMkLst>
            <pc:docMk/>
            <pc:sldMk cId="3170073952" sldId="264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7DABFA30-E529-4043-8A41-FB6A196B09AE}" dt="2022-11-15T11:48:36.898" v="27"/>
          <ac:picMkLst>
            <pc:docMk/>
            <pc:sldMk cId="3170073952" sldId="264"/>
            <ac:picMk id="2" creationId="{FD1F06C8-98B1-81EB-64D2-DD085E188C7B}"/>
          </ac:picMkLst>
        </pc:picChg>
      </pc:sldChg>
      <pc:sldChg chg="addSp modSp new mod setBg">
        <pc:chgData name="Miryan Rodríguez San José" userId="651c1d2d52264eb5" providerId="Windows Live" clId="Web-{7DABFA30-E529-4043-8A41-FB6A196B09AE}" dt="2022-11-15T11:51:01.763" v="56" actId="1076"/>
        <pc:sldMkLst>
          <pc:docMk/>
          <pc:sldMk cId="1968050416" sldId="265"/>
        </pc:sldMkLst>
        <pc:spChg chg="add mod">
          <ac:chgData name="Miryan Rodríguez San José" userId="651c1d2d52264eb5" providerId="Windows Live" clId="Web-{7DABFA30-E529-4043-8A41-FB6A196B09AE}" dt="2022-11-15T11:49:39.182" v="42" actId="1076"/>
          <ac:spMkLst>
            <pc:docMk/>
            <pc:sldMk cId="1968050416" sldId="265"/>
            <ac:spMk id="3" creationId="{9CE58E23-3E26-DC98-C05C-16D586F82AAB}"/>
          </ac:spMkLst>
        </pc:spChg>
        <pc:spChg chg="add mod">
          <ac:chgData name="Miryan Rodríguez San José" userId="651c1d2d52264eb5" providerId="Windows Live" clId="Web-{7DABFA30-E529-4043-8A41-FB6A196B09AE}" dt="2022-11-15T11:50:26.715" v="49"/>
          <ac:spMkLst>
            <pc:docMk/>
            <pc:sldMk cId="1968050416" sldId="265"/>
            <ac:spMk id="4" creationId="{D4A1B86F-AD14-070E-ECE0-E4C6E4AFF3E5}"/>
          </ac:spMkLst>
        </pc:spChg>
        <pc:spChg chg="add mod">
          <ac:chgData name="Miryan Rodríguez San José" userId="651c1d2d52264eb5" providerId="Windows Live" clId="Web-{7DABFA30-E529-4043-8A41-FB6A196B09AE}" dt="2022-11-15T11:51:01.763" v="56" actId="1076"/>
          <ac:spMkLst>
            <pc:docMk/>
            <pc:sldMk cId="1968050416" sldId="265"/>
            <ac:spMk id="5" creationId="{4DF2C079-E3A3-0ADA-8D42-F2A48D19A4AF}"/>
          </ac:spMkLst>
        </pc:spChg>
        <pc:spChg chg="add">
          <ac:chgData name="Miryan Rodríguez San José" userId="651c1d2d52264eb5" providerId="Windows Live" clId="Web-{7DABFA30-E529-4043-8A41-FB6A196B09AE}" dt="2022-11-15T11:48:48.008" v="30"/>
          <ac:spMkLst>
            <pc:docMk/>
            <pc:sldMk cId="1968050416" sldId="265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7DABFA30-E529-4043-8A41-FB6A196B09AE}" dt="2022-11-15T11:48:48.008" v="30"/>
          <ac:picMkLst>
            <pc:docMk/>
            <pc:sldMk cId="1968050416" sldId="265"/>
            <ac:picMk id="2" creationId="{DD150415-2500-E4F1-72DE-15AD5D5CCA1E}"/>
          </ac:picMkLst>
        </pc:picChg>
      </pc:sldChg>
      <pc:sldChg chg="addSp modSp new mod setBg">
        <pc:chgData name="Miryan Rodríguez San José" userId="651c1d2d52264eb5" providerId="Windows Live" clId="Web-{7DABFA30-E529-4043-8A41-FB6A196B09AE}" dt="2022-11-15T11:48:59.399" v="33"/>
        <pc:sldMkLst>
          <pc:docMk/>
          <pc:sldMk cId="1283438113" sldId="266"/>
        </pc:sldMkLst>
        <pc:spChg chg="add">
          <ac:chgData name="Miryan Rodríguez San José" userId="651c1d2d52264eb5" providerId="Windows Live" clId="Web-{7DABFA30-E529-4043-8A41-FB6A196B09AE}" dt="2022-11-15T11:48:59.399" v="33"/>
          <ac:spMkLst>
            <pc:docMk/>
            <pc:sldMk cId="1283438113" sldId="266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7DABFA30-E529-4043-8A41-FB6A196B09AE}" dt="2022-11-15T11:48:59.399" v="33"/>
          <ac:picMkLst>
            <pc:docMk/>
            <pc:sldMk cId="1283438113" sldId="266"/>
            <ac:picMk id="2" creationId="{1BC2C36E-7A67-6938-5643-28235B5EA7CE}"/>
          </ac:picMkLst>
        </pc:picChg>
      </pc:sldChg>
      <pc:sldChg chg="addSp modSp new mod setBg">
        <pc:chgData name="Miryan Rodríguez San José" userId="651c1d2d52264eb5" providerId="Windows Live" clId="Web-{7DABFA30-E529-4043-8A41-FB6A196B09AE}" dt="2022-11-15T11:49:11.602" v="36"/>
        <pc:sldMkLst>
          <pc:docMk/>
          <pc:sldMk cId="3100338979" sldId="267"/>
        </pc:sldMkLst>
        <pc:spChg chg="add">
          <ac:chgData name="Miryan Rodríguez San José" userId="651c1d2d52264eb5" providerId="Windows Live" clId="Web-{7DABFA30-E529-4043-8A41-FB6A196B09AE}" dt="2022-11-15T11:49:11.602" v="36"/>
          <ac:spMkLst>
            <pc:docMk/>
            <pc:sldMk cId="3100338979" sldId="267"/>
            <ac:spMk id="7" creationId="{42A4FC2C-047E-45A5-965D-8E1E3BF09BC6}"/>
          </ac:spMkLst>
        </pc:spChg>
        <pc:picChg chg="add mod">
          <ac:chgData name="Miryan Rodríguez San José" userId="651c1d2d52264eb5" providerId="Windows Live" clId="Web-{7DABFA30-E529-4043-8A41-FB6A196B09AE}" dt="2022-11-15T11:49:11.602" v="36"/>
          <ac:picMkLst>
            <pc:docMk/>
            <pc:sldMk cId="3100338979" sldId="267"/>
            <ac:picMk id="2" creationId="{13740004-2D32-CAEC-26E2-FA35E25ECB0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15/11/2022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15/11/2022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15/11/2022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15/11/2022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15/11/2022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15/11/2022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15/11/2022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upus.org/es/resources/que-es-el-lupus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lupusresearch.org/en-espanol/acerca-del-lupus/que-es-el-lupus/" TargetMode="External"/><Relationship Id="rId4" Type="http://schemas.openxmlformats.org/officeDocument/2006/relationships/hyperlink" Target="https://www.mayoclinic.org/es-es/diseases-conditions/lupus/symptoms-causes/syc-20365789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n 4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F9034B37-7968-5719-4E9B-EDBAE4E06D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>
            <a:extLst>
              <a:ext uri="{FF2B5EF4-FFF2-40B4-BE49-F238E27FC236}">
                <a16:creationId xmlns:a16="http://schemas.microsoft.com/office/drawing/2014/main" id="{2CECBF56-D5BD-AF56-530C-DFED9F7FAB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634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Aplicación&#10;&#10;Descripción generada automáticamente">
            <a:extLst>
              <a:ext uri="{FF2B5EF4-FFF2-40B4-BE49-F238E27FC236}">
                <a16:creationId xmlns:a16="http://schemas.microsoft.com/office/drawing/2014/main" id="{703E98AA-E1F7-DCB6-5C6A-C8412A552A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769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85D83F21-7642-F856-367E-AA9A2F7ADD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530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11E07A2E-DE20-7224-0897-D0DEDD55BF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673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Escala de tiempo&#10;&#10;Descripción generada automáticamente">
            <a:extLst>
              <a:ext uri="{FF2B5EF4-FFF2-40B4-BE49-F238E27FC236}">
                <a16:creationId xmlns:a16="http://schemas.microsoft.com/office/drawing/2014/main" id="{2E184B40-4BD3-FC3D-F480-43B1C7EC3B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195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>
            <a:extLst>
              <a:ext uri="{FF2B5EF4-FFF2-40B4-BE49-F238E27FC236}">
                <a16:creationId xmlns:a16="http://schemas.microsoft.com/office/drawing/2014/main" id="{81D31F67-B5C2-7AA1-BAB9-0635AF024C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072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Tabla&#10;&#10;Descripción generada automáticamente">
            <a:extLst>
              <a:ext uri="{FF2B5EF4-FFF2-40B4-BE49-F238E27FC236}">
                <a16:creationId xmlns:a16="http://schemas.microsoft.com/office/drawing/2014/main" id="{00E5BEC5-5EBA-A226-BCAD-AD07AE58FC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969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>
            <a:extLst>
              <a:ext uri="{FF2B5EF4-FFF2-40B4-BE49-F238E27FC236}">
                <a16:creationId xmlns:a16="http://schemas.microsoft.com/office/drawing/2014/main" id="{FD1F06C8-98B1-81EB-64D2-DD085E188C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073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magen que contiene Gráfico de barras&#10;&#10;Descripción generada automáticamente">
            <a:extLst>
              <a:ext uri="{FF2B5EF4-FFF2-40B4-BE49-F238E27FC236}">
                <a16:creationId xmlns:a16="http://schemas.microsoft.com/office/drawing/2014/main" id="{DD150415-2500-E4F1-72DE-15AD5D5CCA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CE58E23-3E26-DC98-C05C-16D586F82AAB}"/>
              </a:ext>
            </a:extLst>
          </p:cNvPr>
          <p:cNvSpPr txBox="1"/>
          <p:nvPr/>
        </p:nvSpPr>
        <p:spPr>
          <a:xfrm>
            <a:off x="3638549" y="2295524"/>
            <a:ext cx="543877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 dirty="0">
                <a:ea typeface="+mn-lt"/>
                <a:cs typeface="+mn-lt"/>
                <a:hlinkClick r:id="rId3"/>
              </a:rPr>
              <a:t>https://www.lupus.org/es/resources/que-es-el-lupus</a:t>
            </a:r>
            <a:r>
              <a:rPr lang="es-ES" b="1" dirty="0">
                <a:ea typeface="+mn-lt"/>
                <a:cs typeface="+mn-lt"/>
              </a:rPr>
              <a:t> </a:t>
            </a:r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4A1B86F-AD14-070E-ECE0-E4C6E4AFF3E5}"/>
              </a:ext>
            </a:extLst>
          </p:cNvPr>
          <p:cNvSpPr txBox="1"/>
          <p:nvPr/>
        </p:nvSpPr>
        <p:spPr>
          <a:xfrm>
            <a:off x="1343025" y="3514725"/>
            <a:ext cx="9505950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b="1" dirty="0">
                <a:ea typeface="+mn-lt"/>
                <a:cs typeface="+mn-lt"/>
                <a:hlinkClick r:id="rId4"/>
              </a:rPr>
              <a:t>https://www.mayoclinic.org/es-es/diseases-conditions/lupus/symptoms-causes/syc-20365789</a:t>
            </a:r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DF2C079-E3A3-0ADA-8D42-F2A48D19A4AF}"/>
              </a:ext>
            </a:extLst>
          </p:cNvPr>
          <p:cNvSpPr txBox="1"/>
          <p:nvPr/>
        </p:nvSpPr>
        <p:spPr>
          <a:xfrm>
            <a:off x="2266949" y="4867275"/>
            <a:ext cx="76581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b="1" dirty="0">
                <a:ea typeface="+mn-lt"/>
                <a:cs typeface="+mn-lt"/>
                <a:hlinkClick r:id="rId5"/>
              </a:rPr>
              <a:t>https://www.lupusresearch.org/en-espanol/acerca-del-lupus/que-es-el-lupus/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8050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>
            <a:extLst>
              <a:ext uri="{FF2B5EF4-FFF2-40B4-BE49-F238E27FC236}">
                <a16:creationId xmlns:a16="http://schemas.microsoft.com/office/drawing/2014/main" id="{1BC2C36E-7A67-6938-5643-28235B5EA7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438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2" descr="Imagen que contiene Escala de tiempo&#10;&#10;Descripción generada automáticamente">
            <a:extLst>
              <a:ext uri="{FF2B5EF4-FFF2-40B4-BE49-F238E27FC236}">
                <a16:creationId xmlns:a16="http://schemas.microsoft.com/office/drawing/2014/main" id="{13740004-2D32-CAEC-26E2-FA35E25ECB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3389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/>
  <cp:revision>43</cp:revision>
  <dcterms:created xsi:type="dcterms:W3CDTF">2022-11-15T11:40:05Z</dcterms:created>
  <dcterms:modified xsi:type="dcterms:W3CDTF">2022-11-15T11:51:43Z</dcterms:modified>
</cp:coreProperties>
</file>