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70" r:id="rId5"/>
    <p:sldId id="258" r:id="rId6"/>
    <p:sldId id="259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7651E4-4B81-48F0-8A43-ED9F5660DA0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1A07DB5-45D1-4C47-8E8D-781985B1758D}">
      <dgm:prSet phldrT="[Texto]"/>
      <dgm:spPr>
        <a:solidFill>
          <a:srgbClr val="92D050"/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S" b="0" spc="30" dirty="0">
              <a:solidFill>
                <a:schemeClr val="tx1"/>
              </a:solidFill>
              <a:latin typeface="Calibri"/>
              <a:cs typeface="Calibri"/>
            </a:rPr>
            <a:t>Investigación</a:t>
          </a:r>
          <a:endParaRPr lang="es-ES" b="0" dirty="0">
            <a:solidFill>
              <a:schemeClr val="tx1"/>
            </a:solidFill>
          </a:endParaRPr>
        </a:p>
      </dgm:t>
    </dgm:pt>
    <dgm:pt modelId="{199773F2-6A9C-4B70-BF7F-40F25BBCA22C}" type="parTrans" cxnId="{FB23768A-4A2E-4106-8E67-4C7348ECF19B}">
      <dgm:prSet/>
      <dgm:spPr/>
      <dgm:t>
        <a:bodyPr/>
        <a:lstStyle/>
        <a:p>
          <a:endParaRPr lang="es-ES"/>
        </a:p>
      </dgm:t>
    </dgm:pt>
    <dgm:pt modelId="{EE81AA59-DC43-43D2-9F4F-E2C791C329BF}" type="sibTrans" cxnId="{FB23768A-4A2E-4106-8E67-4C7348ECF19B}">
      <dgm:prSet/>
      <dgm:spPr/>
      <dgm:t>
        <a:bodyPr/>
        <a:lstStyle/>
        <a:p>
          <a:endParaRPr lang="es-ES"/>
        </a:p>
      </dgm:t>
    </dgm:pt>
    <dgm:pt modelId="{6A39999A-709C-4707-8257-43221DE312E6}">
      <dgm:prSet phldrT="[Texto]"/>
      <dgm:spPr>
        <a:solidFill>
          <a:srgbClr val="92D050"/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S" b="0" spc="60" dirty="0">
              <a:solidFill>
                <a:schemeClr val="tx1"/>
              </a:solidFill>
              <a:latin typeface="Calibri"/>
              <a:cs typeface="Calibri"/>
            </a:rPr>
            <a:t>Inclusión</a:t>
          </a:r>
          <a:endParaRPr lang="es-ES" dirty="0"/>
        </a:p>
      </dgm:t>
    </dgm:pt>
    <dgm:pt modelId="{EDE0904D-1698-4D9A-A486-7C2D73443B48}" type="parTrans" cxnId="{BB7337C1-2030-452E-9029-214F713EE89F}">
      <dgm:prSet/>
      <dgm:spPr/>
      <dgm:t>
        <a:bodyPr/>
        <a:lstStyle/>
        <a:p>
          <a:endParaRPr lang="es-ES"/>
        </a:p>
      </dgm:t>
    </dgm:pt>
    <dgm:pt modelId="{E3FEF6D9-D670-41F4-AA9E-D63CBEB54F95}" type="sibTrans" cxnId="{BB7337C1-2030-452E-9029-214F713EE89F}">
      <dgm:prSet/>
      <dgm:spPr/>
      <dgm:t>
        <a:bodyPr/>
        <a:lstStyle/>
        <a:p>
          <a:endParaRPr lang="es-ES"/>
        </a:p>
      </dgm:t>
    </dgm:pt>
    <dgm:pt modelId="{786FCDBF-47B0-4EB2-A4E9-89DE5DA24FF4}">
      <dgm:prSet phldrT="[Texto]"/>
      <dgm:spPr>
        <a:solidFill>
          <a:srgbClr val="92D050"/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S" b="0" spc="40" dirty="0">
              <a:solidFill>
                <a:schemeClr val="tx1"/>
              </a:solidFill>
              <a:latin typeface="Calibri"/>
              <a:cs typeface="Calibri"/>
            </a:rPr>
            <a:t>Comprensión</a:t>
          </a:r>
          <a:r>
            <a:rPr lang="es-ES" b="0" spc="-13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35" dirty="0">
              <a:solidFill>
                <a:schemeClr val="tx1"/>
              </a:solidFill>
              <a:latin typeface="Calibri"/>
              <a:cs typeface="Calibri"/>
            </a:rPr>
            <a:t>y</a:t>
          </a:r>
          <a:r>
            <a:rPr lang="es-ES" b="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-25" dirty="0">
              <a:solidFill>
                <a:schemeClr val="tx1"/>
              </a:solidFill>
              <a:latin typeface="Calibri"/>
              <a:cs typeface="Calibri"/>
            </a:rPr>
            <a:t>apoyo</a:t>
          </a:r>
          <a:r>
            <a:rPr lang="es-ES" b="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15" dirty="0">
              <a:solidFill>
                <a:schemeClr val="tx1"/>
              </a:solidFill>
              <a:latin typeface="Calibri"/>
              <a:cs typeface="Calibri"/>
            </a:rPr>
            <a:t>social </a:t>
          </a:r>
          <a:r>
            <a:rPr lang="es-ES" b="0" spc="-825" dirty="0">
              <a:solidFill>
                <a:schemeClr val="tx1"/>
              </a:solidFill>
              <a:latin typeface="Calibri"/>
              <a:cs typeface="Calibri"/>
            </a:rPr>
            <a:t> </a:t>
          </a:r>
          <a:endParaRPr lang="es-ES" b="0" dirty="0">
            <a:solidFill>
              <a:schemeClr val="tx1"/>
            </a:solidFill>
          </a:endParaRPr>
        </a:p>
      </dgm:t>
    </dgm:pt>
    <dgm:pt modelId="{B76A6F57-2402-4E97-9168-8BD3F4EEB864}" type="parTrans" cxnId="{82330F20-F247-44E3-9680-4E157778FCC1}">
      <dgm:prSet/>
      <dgm:spPr/>
      <dgm:t>
        <a:bodyPr/>
        <a:lstStyle/>
        <a:p>
          <a:endParaRPr lang="es-ES"/>
        </a:p>
      </dgm:t>
    </dgm:pt>
    <dgm:pt modelId="{9ED11360-576A-4B69-85F2-D7C7B8647CA7}" type="sibTrans" cxnId="{82330F20-F247-44E3-9680-4E157778FCC1}">
      <dgm:prSet/>
      <dgm:spPr/>
      <dgm:t>
        <a:bodyPr/>
        <a:lstStyle/>
        <a:p>
          <a:endParaRPr lang="es-ES"/>
        </a:p>
      </dgm:t>
    </dgm:pt>
    <dgm:pt modelId="{F01C520A-EEC1-4433-8B51-B7F834D39ED8}">
      <dgm:prSet phldrT="[Texto]"/>
      <dgm:spPr>
        <a:solidFill>
          <a:srgbClr val="92D050"/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S" b="0" spc="-175" dirty="0">
              <a:solidFill>
                <a:schemeClr val="tx1"/>
              </a:solidFill>
              <a:latin typeface="Calibri"/>
              <a:cs typeface="Calibri"/>
            </a:rPr>
            <a:t>Y...</a:t>
          </a:r>
          <a:r>
            <a:rPr lang="es-ES" b="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15" dirty="0">
              <a:solidFill>
                <a:schemeClr val="tx1"/>
              </a:solidFill>
              <a:latin typeface="Calibri"/>
              <a:cs typeface="Calibri"/>
            </a:rPr>
            <a:t>mucho</a:t>
          </a:r>
          <a:r>
            <a:rPr lang="es-ES" b="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70" dirty="0">
              <a:solidFill>
                <a:schemeClr val="tx1"/>
              </a:solidFill>
              <a:latin typeface="Calibri"/>
              <a:cs typeface="Calibri"/>
            </a:rPr>
            <a:t>cariño</a:t>
          </a:r>
          <a:r>
            <a:rPr lang="es-ES" b="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35" dirty="0">
              <a:solidFill>
                <a:schemeClr val="tx1"/>
              </a:solidFill>
              <a:latin typeface="Calibri"/>
              <a:cs typeface="Calibri"/>
            </a:rPr>
            <a:t>y</a:t>
          </a:r>
          <a:r>
            <a:rPr lang="es-ES" b="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-35" dirty="0">
              <a:solidFill>
                <a:schemeClr val="tx1"/>
              </a:solidFill>
              <a:latin typeface="Calibri"/>
              <a:cs typeface="Calibri"/>
            </a:rPr>
            <a:t>respeto</a:t>
          </a:r>
          <a:endParaRPr lang="es-ES" b="0" dirty="0">
            <a:solidFill>
              <a:schemeClr val="tx1"/>
            </a:solidFill>
          </a:endParaRPr>
        </a:p>
      </dgm:t>
    </dgm:pt>
    <dgm:pt modelId="{8145650B-21C3-4169-A658-DF090CF402A1}" type="parTrans" cxnId="{7E9D1EC3-292B-4452-B715-8C425F2C3AE2}">
      <dgm:prSet/>
      <dgm:spPr/>
      <dgm:t>
        <a:bodyPr/>
        <a:lstStyle/>
        <a:p>
          <a:endParaRPr lang="es-ES"/>
        </a:p>
      </dgm:t>
    </dgm:pt>
    <dgm:pt modelId="{7B28F25B-C6C6-4859-84F8-F07F3DE5693A}" type="sibTrans" cxnId="{7E9D1EC3-292B-4452-B715-8C425F2C3AE2}">
      <dgm:prSet/>
      <dgm:spPr/>
      <dgm:t>
        <a:bodyPr/>
        <a:lstStyle/>
        <a:p>
          <a:endParaRPr lang="es-ES"/>
        </a:p>
      </dgm:t>
    </dgm:pt>
    <dgm:pt modelId="{3446BB73-C774-48C8-A802-2338FDD93599}">
      <dgm:prSet/>
      <dgm:spPr>
        <a:solidFill>
          <a:srgbClr val="92D050"/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S" b="0" spc="55" dirty="0">
              <a:solidFill>
                <a:schemeClr val="tx1"/>
              </a:solidFill>
              <a:latin typeface="Calibri"/>
              <a:cs typeface="Calibri"/>
            </a:rPr>
            <a:t>Ayuda</a:t>
          </a:r>
          <a:r>
            <a:rPr lang="es-ES" b="0" spc="-15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-15" dirty="0">
              <a:solidFill>
                <a:schemeClr val="tx1"/>
              </a:solidFill>
              <a:latin typeface="Calibri"/>
              <a:cs typeface="Calibri"/>
            </a:rPr>
            <a:t>de</a:t>
          </a:r>
          <a:r>
            <a:rPr lang="es-ES" b="0" spc="-15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85" dirty="0">
              <a:solidFill>
                <a:schemeClr val="tx1"/>
              </a:solidFill>
              <a:latin typeface="Calibri"/>
              <a:cs typeface="Calibri"/>
            </a:rPr>
            <a:t>las</a:t>
          </a:r>
          <a:r>
            <a:rPr lang="es-ES" b="0" spc="-14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40" dirty="0">
              <a:solidFill>
                <a:schemeClr val="tx1"/>
              </a:solidFill>
              <a:latin typeface="Calibri"/>
              <a:cs typeface="Calibri"/>
            </a:rPr>
            <a:t>Administraciones. </a:t>
          </a:r>
          <a:r>
            <a:rPr lang="es-ES" b="0" spc="-825" dirty="0">
              <a:solidFill>
                <a:schemeClr val="tx1"/>
              </a:solidFill>
              <a:latin typeface="Calibri"/>
              <a:cs typeface="Calibri"/>
            </a:rPr>
            <a:t> </a:t>
          </a:r>
          <a:endParaRPr lang="es-ES" b="0" dirty="0">
            <a:solidFill>
              <a:schemeClr val="tx1"/>
            </a:solidFill>
          </a:endParaRPr>
        </a:p>
      </dgm:t>
    </dgm:pt>
    <dgm:pt modelId="{C2993CF8-EE0E-412B-A556-70260BCB574A}" type="parTrans" cxnId="{F0A9D813-C542-4970-B402-F7B22A5E35E7}">
      <dgm:prSet/>
      <dgm:spPr/>
      <dgm:t>
        <a:bodyPr/>
        <a:lstStyle/>
        <a:p>
          <a:endParaRPr lang="es-ES"/>
        </a:p>
      </dgm:t>
    </dgm:pt>
    <dgm:pt modelId="{B79916FB-C34A-4902-A0D1-B9214FE61462}" type="sibTrans" cxnId="{F0A9D813-C542-4970-B402-F7B22A5E35E7}">
      <dgm:prSet/>
      <dgm:spPr/>
      <dgm:t>
        <a:bodyPr/>
        <a:lstStyle/>
        <a:p>
          <a:endParaRPr lang="es-ES"/>
        </a:p>
      </dgm:t>
    </dgm:pt>
    <dgm:pt modelId="{17B7CBF5-2B44-4262-8EA6-E0CFC1734EC9}">
      <dgm:prSet/>
      <dgm:spPr>
        <a:solidFill>
          <a:srgbClr val="92D050"/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S" b="0" spc="60" dirty="0">
              <a:solidFill>
                <a:schemeClr val="tx1"/>
              </a:solidFill>
              <a:latin typeface="Calibri"/>
              <a:cs typeface="Calibri"/>
            </a:rPr>
            <a:t>Concienciación</a:t>
          </a:r>
          <a:r>
            <a:rPr lang="es-ES" b="0" spc="-15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35" dirty="0">
              <a:solidFill>
                <a:schemeClr val="tx1"/>
              </a:solidFill>
              <a:latin typeface="Calibri"/>
              <a:cs typeface="Calibri"/>
            </a:rPr>
            <a:t>y</a:t>
          </a:r>
          <a:r>
            <a:rPr lang="es-ES" b="0" spc="-14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b="0" spc="-5" dirty="0">
              <a:solidFill>
                <a:schemeClr val="tx1"/>
              </a:solidFill>
              <a:latin typeface="Calibri"/>
              <a:cs typeface="Calibri"/>
            </a:rPr>
            <a:t>conocimiento </a:t>
          </a:r>
          <a:r>
            <a:rPr lang="es-ES" b="0" spc="-825" dirty="0">
              <a:solidFill>
                <a:schemeClr val="tx1"/>
              </a:solidFill>
              <a:latin typeface="Calibri"/>
              <a:cs typeface="Calibri"/>
            </a:rPr>
            <a:t> </a:t>
          </a:r>
          <a:endParaRPr lang="es-ES" b="0" dirty="0">
            <a:solidFill>
              <a:schemeClr val="tx1"/>
            </a:solidFill>
          </a:endParaRPr>
        </a:p>
      </dgm:t>
    </dgm:pt>
    <dgm:pt modelId="{99CFD41F-AF39-4887-A2A8-F6173EEF109C}" type="parTrans" cxnId="{B30358E9-7D35-4DFD-9F55-9C1FE83C3FE9}">
      <dgm:prSet/>
      <dgm:spPr/>
      <dgm:t>
        <a:bodyPr/>
        <a:lstStyle/>
        <a:p>
          <a:endParaRPr lang="es-ES"/>
        </a:p>
      </dgm:t>
    </dgm:pt>
    <dgm:pt modelId="{3FFBB69A-91E4-45EC-A410-B24EDB41B52E}" type="sibTrans" cxnId="{B30358E9-7D35-4DFD-9F55-9C1FE83C3FE9}">
      <dgm:prSet/>
      <dgm:spPr/>
      <dgm:t>
        <a:bodyPr/>
        <a:lstStyle/>
        <a:p>
          <a:endParaRPr lang="es-ES"/>
        </a:p>
      </dgm:t>
    </dgm:pt>
    <dgm:pt modelId="{B8D04385-BCBC-4429-B80C-389C91B915AC}">
      <dgm:prSet/>
      <dgm:spPr>
        <a:solidFill>
          <a:srgbClr val="92D050"/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S" b="0" spc="65" dirty="0">
              <a:solidFill>
                <a:schemeClr val="tx1"/>
              </a:solidFill>
              <a:latin typeface="Calibri"/>
              <a:cs typeface="Calibri"/>
            </a:rPr>
            <a:t>Visibilidad</a:t>
          </a:r>
          <a:endParaRPr lang="es-ES" b="0" dirty="0">
            <a:solidFill>
              <a:schemeClr val="tx1"/>
            </a:solidFill>
          </a:endParaRPr>
        </a:p>
      </dgm:t>
    </dgm:pt>
    <dgm:pt modelId="{9F12ECB4-945F-403A-8FA8-F7EB53DD8B9F}" type="parTrans" cxnId="{84B20EC5-EB87-4AA6-8815-E4CA3281F59B}">
      <dgm:prSet/>
      <dgm:spPr/>
      <dgm:t>
        <a:bodyPr/>
        <a:lstStyle/>
        <a:p>
          <a:endParaRPr lang="es-ES"/>
        </a:p>
      </dgm:t>
    </dgm:pt>
    <dgm:pt modelId="{071720EA-C234-4788-9B38-5FC2C965B8DC}" type="sibTrans" cxnId="{84B20EC5-EB87-4AA6-8815-E4CA3281F59B}">
      <dgm:prSet/>
      <dgm:spPr/>
      <dgm:t>
        <a:bodyPr/>
        <a:lstStyle/>
        <a:p>
          <a:endParaRPr lang="es-ES"/>
        </a:p>
      </dgm:t>
    </dgm:pt>
    <dgm:pt modelId="{25705863-BF05-483C-B826-1EB92E98E848}" type="pres">
      <dgm:prSet presAssocID="{777651E4-4B81-48F0-8A43-ED9F5660DA0F}" presName="diagram" presStyleCnt="0">
        <dgm:presLayoutVars>
          <dgm:dir/>
          <dgm:resizeHandles val="exact"/>
        </dgm:presLayoutVars>
      </dgm:prSet>
      <dgm:spPr/>
    </dgm:pt>
    <dgm:pt modelId="{F174420F-E412-4BB0-AF14-FAEB5FA0C4D3}" type="pres">
      <dgm:prSet presAssocID="{C1A07DB5-45D1-4C47-8E8D-781985B1758D}" presName="node" presStyleLbl="node1" presStyleIdx="0" presStyleCnt="7" custScaleY="33099">
        <dgm:presLayoutVars>
          <dgm:bulletEnabled val="1"/>
        </dgm:presLayoutVars>
      </dgm:prSet>
      <dgm:spPr/>
    </dgm:pt>
    <dgm:pt modelId="{CB7DD92E-7E80-4D07-A7B6-6A635BA09A07}" type="pres">
      <dgm:prSet presAssocID="{EE81AA59-DC43-43D2-9F4F-E2C791C329BF}" presName="sibTrans" presStyleCnt="0"/>
      <dgm:spPr/>
    </dgm:pt>
    <dgm:pt modelId="{BD1E42FA-D1FA-4E1F-BFDB-BE441E406043}" type="pres">
      <dgm:prSet presAssocID="{6A39999A-709C-4707-8257-43221DE312E6}" presName="node" presStyleLbl="node1" presStyleIdx="1" presStyleCnt="7" custScaleY="29953">
        <dgm:presLayoutVars>
          <dgm:bulletEnabled val="1"/>
        </dgm:presLayoutVars>
      </dgm:prSet>
      <dgm:spPr/>
    </dgm:pt>
    <dgm:pt modelId="{30970981-53C5-497A-A0CA-A510CDCEB814}" type="pres">
      <dgm:prSet presAssocID="{E3FEF6D9-D670-41F4-AA9E-D63CBEB54F95}" presName="sibTrans" presStyleCnt="0"/>
      <dgm:spPr/>
    </dgm:pt>
    <dgm:pt modelId="{ED9762E9-1E9F-46A5-BC86-1219E51BBE62}" type="pres">
      <dgm:prSet presAssocID="{17B7CBF5-2B44-4262-8EA6-E0CFC1734EC9}" presName="node" presStyleLbl="node1" presStyleIdx="2" presStyleCnt="7" custScaleY="49091">
        <dgm:presLayoutVars>
          <dgm:bulletEnabled val="1"/>
        </dgm:presLayoutVars>
      </dgm:prSet>
      <dgm:spPr/>
    </dgm:pt>
    <dgm:pt modelId="{D3A8B952-C5BD-43E2-AE1F-53174CC1244B}" type="pres">
      <dgm:prSet presAssocID="{3FFBB69A-91E4-45EC-A410-B24EDB41B52E}" presName="sibTrans" presStyleCnt="0"/>
      <dgm:spPr/>
    </dgm:pt>
    <dgm:pt modelId="{415E53F5-D42D-449C-B44B-D0E91E480FBF}" type="pres">
      <dgm:prSet presAssocID="{3446BB73-C774-48C8-A802-2338FDD93599}" presName="node" presStyleLbl="node1" presStyleIdx="3" presStyleCnt="7" custScaleY="47279">
        <dgm:presLayoutVars>
          <dgm:bulletEnabled val="1"/>
        </dgm:presLayoutVars>
      </dgm:prSet>
      <dgm:spPr/>
    </dgm:pt>
    <dgm:pt modelId="{21011271-EFA9-4263-ACFE-BC4C12348FCE}" type="pres">
      <dgm:prSet presAssocID="{B79916FB-C34A-4902-A0D1-B9214FE61462}" presName="sibTrans" presStyleCnt="0"/>
      <dgm:spPr/>
    </dgm:pt>
    <dgm:pt modelId="{3407722E-D6F5-48B8-B252-973120F42139}" type="pres">
      <dgm:prSet presAssocID="{786FCDBF-47B0-4EB2-A4E9-89DE5DA24FF4}" presName="node" presStyleLbl="node1" presStyleIdx="4" presStyleCnt="7" custScaleY="47279">
        <dgm:presLayoutVars>
          <dgm:bulletEnabled val="1"/>
        </dgm:presLayoutVars>
      </dgm:prSet>
      <dgm:spPr/>
    </dgm:pt>
    <dgm:pt modelId="{CB438CE8-1000-487D-BD79-3CCD1AB035BD}" type="pres">
      <dgm:prSet presAssocID="{9ED11360-576A-4B69-85F2-D7C7B8647CA7}" presName="sibTrans" presStyleCnt="0"/>
      <dgm:spPr/>
    </dgm:pt>
    <dgm:pt modelId="{C45A0D42-3E2B-4406-86D1-1564BD1EAFE2}" type="pres">
      <dgm:prSet presAssocID="{B8D04385-BCBC-4429-B80C-389C91B915AC}" presName="node" presStyleLbl="node1" presStyleIdx="5" presStyleCnt="7" custScaleY="46319">
        <dgm:presLayoutVars>
          <dgm:bulletEnabled val="1"/>
        </dgm:presLayoutVars>
      </dgm:prSet>
      <dgm:spPr/>
    </dgm:pt>
    <dgm:pt modelId="{836E6E18-B1DA-4EDF-B4A6-6FB6DE73BF16}" type="pres">
      <dgm:prSet presAssocID="{071720EA-C234-4788-9B38-5FC2C965B8DC}" presName="sibTrans" presStyleCnt="0"/>
      <dgm:spPr/>
    </dgm:pt>
    <dgm:pt modelId="{149E5FBF-F4D7-4C22-92FA-D6BDF414F578}" type="pres">
      <dgm:prSet presAssocID="{F01C520A-EEC1-4433-8B51-B7F834D39ED8}" presName="node" presStyleLbl="node1" presStyleIdx="6" presStyleCnt="7" custScaleY="45167">
        <dgm:presLayoutVars>
          <dgm:bulletEnabled val="1"/>
        </dgm:presLayoutVars>
      </dgm:prSet>
      <dgm:spPr/>
    </dgm:pt>
  </dgm:ptLst>
  <dgm:cxnLst>
    <dgm:cxn modelId="{F0A9D813-C542-4970-B402-F7B22A5E35E7}" srcId="{777651E4-4B81-48F0-8A43-ED9F5660DA0F}" destId="{3446BB73-C774-48C8-A802-2338FDD93599}" srcOrd="3" destOrd="0" parTransId="{C2993CF8-EE0E-412B-A556-70260BCB574A}" sibTransId="{B79916FB-C34A-4902-A0D1-B9214FE61462}"/>
    <dgm:cxn modelId="{82330F20-F247-44E3-9680-4E157778FCC1}" srcId="{777651E4-4B81-48F0-8A43-ED9F5660DA0F}" destId="{786FCDBF-47B0-4EB2-A4E9-89DE5DA24FF4}" srcOrd="4" destOrd="0" parTransId="{B76A6F57-2402-4E97-9168-8BD3F4EEB864}" sibTransId="{9ED11360-576A-4B69-85F2-D7C7B8647CA7}"/>
    <dgm:cxn modelId="{542AA334-C170-4490-92D8-97FB261F7DF5}" type="presOf" srcId="{777651E4-4B81-48F0-8A43-ED9F5660DA0F}" destId="{25705863-BF05-483C-B826-1EB92E98E848}" srcOrd="0" destOrd="0" presId="urn:microsoft.com/office/officeart/2005/8/layout/default"/>
    <dgm:cxn modelId="{9E5CF53E-8F66-4850-A78A-08EBE272E23B}" type="presOf" srcId="{3446BB73-C774-48C8-A802-2338FDD93599}" destId="{415E53F5-D42D-449C-B44B-D0E91E480FBF}" srcOrd="0" destOrd="0" presId="urn:microsoft.com/office/officeart/2005/8/layout/default"/>
    <dgm:cxn modelId="{5F363B63-6352-4FB3-8433-D179475D968F}" type="presOf" srcId="{F01C520A-EEC1-4433-8B51-B7F834D39ED8}" destId="{149E5FBF-F4D7-4C22-92FA-D6BDF414F578}" srcOrd="0" destOrd="0" presId="urn:microsoft.com/office/officeart/2005/8/layout/default"/>
    <dgm:cxn modelId="{76FDF84B-E7B5-4CFF-9151-3C34EEE94702}" type="presOf" srcId="{C1A07DB5-45D1-4C47-8E8D-781985B1758D}" destId="{F174420F-E412-4BB0-AF14-FAEB5FA0C4D3}" srcOrd="0" destOrd="0" presId="urn:microsoft.com/office/officeart/2005/8/layout/default"/>
    <dgm:cxn modelId="{7497FC50-3536-41FB-AB89-AE02F4EBE08F}" type="presOf" srcId="{786FCDBF-47B0-4EB2-A4E9-89DE5DA24FF4}" destId="{3407722E-D6F5-48B8-B252-973120F42139}" srcOrd="0" destOrd="0" presId="urn:microsoft.com/office/officeart/2005/8/layout/default"/>
    <dgm:cxn modelId="{A979C757-6186-431A-A2EC-186CCEFFD1C5}" type="presOf" srcId="{B8D04385-BCBC-4429-B80C-389C91B915AC}" destId="{C45A0D42-3E2B-4406-86D1-1564BD1EAFE2}" srcOrd="0" destOrd="0" presId="urn:microsoft.com/office/officeart/2005/8/layout/default"/>
    <dgm:cxn modelId="{FB23768A-4A2E-4106-8E67-4C7348ECF19B}" srcId="{777651E4-4B81-48F0-8A43-ED9F5660DA0F}" destId="{C1A07DB5-45D1-4C47-8E8D-781985B1758D}" srcOrd="0" destOrd="0" parTransId="{199773F2-6A9C-4B70-BF7F-40F25BBCA22C}" sibTransId="{EE81AA59-DC43-43D2-9F4F-E2C791C329BF}"/>
    <dgm:cxn modelId="{BB7337C1-2030-452E-9029-214F713EE89F}" srcId="{777651E4-4B81-48F0-8A43-ED9F5660DA0F}" destId="{6A39999A-709C-4707-8257-43221DE312E6}" srcOrd="1" destOrd="0" parTransId="{EDE0904D-1698-4D9A-A486-7C2D73443B48}" sibTransId="{E3FEF6D9-D670-41F4-AA9E-D63CBEB54F95}"/>
    <dgm:cxn modelId="{7E9D1EC3-292B-4452-B715-8C425F2C3AE2}" srcId="{777651E4-4B81-48F0-8A43-ED9F5660DA0F}" destId="{F01C520A-EEC1-4433-8B51-B7F834D39ED8}" srcOrd="6" destOrd="0" parTransId="{8145650B-21C3-4169-A658-DF090CF402A1}" sibTransId="{7B28F25B-C6C6-4859-84F8-F07F3DE5693A}"/>
    <dgm:cxn modelId="{84B20EC5-EB87-4AA6-8815-E4CA3281F59B}" srcId="{777651E4-4B81-48F0-8A43-ED9F5660DA0F}" destId="{B8D04385-BCBC-4429-B80C-389C91B915AC}" srcOrd="5" destOrd="0" parTransId="{9F12ECB4-945F-403A-8FA8-F7EB53DD8B9F}" sibTransId="{071720EA-C234-4788-9B38-5FC2C965B8DC}"/>
    <dgm:cxn modelId="{1D4AE3E8-BE6B-44E0-B076-205C4A77EF29}" type="presOf" srcId="{17B7CBF5-2B44-4262-8EA6-E0CFC1734EC9}" destId="{ED9762E9-1E9F-46A5-BC86-1219E51BBE62}" srcOrd="0" destOrd="0" presId="urn:microsoft.com/office/officeart/2005/8/layout/default"/>
    <dgm:cxn modelId="{B30358E9-7D35-4DFD-9F55-9C1FE83C3FE9}" srcId="{777651E4-4B81-48F0-8A43-ED9F5660DA0F}" destId="{17B7CBF5-2B44-4262-8EA6-E0CFC1734EC9}" srcOrd="2" destOrd="0" parTransId="{99CFD41F-AF39-4887-A2A8-F6173EEF109C}" sibTransId="{3FFBB69A-91E4-45EC-A410-B24EDB41B52E}"/>
    <dgm:cxn modelId="{4312E8EF-F24B-4CD0-88B8-24596BC606F5}" type="presOf" srcId="{6A39999A-709C-4707-8257-43221DE312E6}" destId="{BD1E42FA-D1FA-4E1F-BFDB-BE441E406043}" srcOrd="0" destOrd="0" presId="urn:microsoft.com/office/officeart/2005/8/layout/default"/>
    <dgm:cxn modelId="{9CF9FA2B-5787-4BAE-8C67-EFE382035599}" type="presParOf" srcId="{25705863-BF05-483C-B826-1EB92E98E848}" destId="{F174420F-E412-4BB0-AF14-FAEB5FA0C4D3}" srcOrd="0" destOrd="0" presId="urn:microsoft.com/office/officeart/2005/8/layout/default"/>
    <dgm:cxn modelId="{90A1F1F9-A730-413B-BC23-D7D1B7FDB181}" type="presParOf" srcId="{25705863-BF05-483C-B826-1EB92E98E848}" destId="{CB7DD92E-7E80-4D07-A7B6-6A635BA09A07}" srcOrd="1" destOrd="0" presId="urn:microsoft.com/office/officeart/2005/8/layout/default"/>
    <dgm:cxn modelId="{3F0A4C1D-3AF5-4E01-B7AC-9C0E6761D32D}" type="presParOf" srcId="{25705863-BF05-483C-B826-1EB92E98E848}" destId="{BD1E42FA-D1FA-4E1F-BFDB-BE441E406043}" srcOrd="2" destOrd="0" presId="urn:microsoft.com/office/officeart/2005/8/layout/default"/>
    <dgm:cxn modelId="{9DC91EA0-24C3-4F0C-B773-3DED963F6B6C}" type="presParOf" srcId="{25705863-BF05-483C-B826-1EB92E98E848}" destId="{30970981-53C5-497A-A0CA-A510CDCEB814}" srcOrd="3" destOrd="0" presId="urn:microsoft.com/office/officeart/2005/8/layout/default"/>
    <dgm:cxn modelId="{81E03C77-C9BB-4BB1-BD01-B6F89E5334A5}" type="presParOf" srcId="{25705863-BF05-483C-B826-1EB92E98E848}" destId="{ED9762E9-1E9F-46A5-BC86-1219E51BBE62}" srcOrd="4" destOrd="0" presId="urn:microsoft.com/office/officeart/2005/8/layout/default"/>
    <dgm:cxn modelId="{4B363FD4-FBD5-4AD8-A3FD-231CB7C4C01A}" type="presParOf" srcId="{25705863-BF05-483C-B826-1EB92E98E848}" destId="{D3A8B952-C5BD-43E2-AE1F-53174CC1244B}" srcOrd="5" destOrd="0" presId="urn:microsoft.com/office/officeart/2005/8/layout/default"/>
    <dgm:cxn modelId="{8B9BF810-6E4A-4BB0-9E77-178CC3B4C5AA}" type="presParOf" srcId="{25705863-BF05-483C-B826-1EB92E98E848}" destId="{415E53F5-D42D-449C-B44B-D0E91E480FBF}" srcOrd="6" destOrd="0" presId="urn:microsoft.com/office/officeart/2005/8/layout/default"/>
    <dgm:cxn modelId="{79B5955B-0C38-4513-A783-DF4DC02D8B37}" type="presParOf" srcId="{25705863-BF05-483C-B826-1EB92E98E848}" destId="{21011271-EFA9-4263-ACFE-BC4C12348FCE}" srcOrd="7" destOrd="0" presId="urn:microsoft.com/office/officeart/2005/8/layout/default"/>
    <dgm:cxn modelId="{1A5D5454-A0FA-4710-A292-35A7E7DD9881}" type="presParOf" srcId="{25705863-BF05-483C-B826-1EB92E98E848}" destId="{3407722E-D6F5-48B8-B252-973120F42139}" srcOrd="8" destOrd="0" presId="urn:microsoft.com/office/officeart/2005/8/layout/default"/>
    <dgm:cxn modelId="{9E3E4A54-BEF0-4353-9F56-68E11F7C3F91}" type="presParOf" srcId="{25705863-BF05-483C-B826-1EB92E98E848}" destId="{CB438CE8-1000-487D-BD79-3CCD1AB035BD}" srcOrd="9" destOrd="0" presId="urn:microsoft.com/office/officeart/2005/8/layout/default"/>
    <dgm:cxn modelId="{D4750935-C49C-4056-B356-2AB97AB298A5}" type="presParOf" srcId="{25705863-BF05-483C-B826-1EB92E98E848}" destId="{C45A0D42-3E2B-4406-86D1-1564BD1EAFE2}" srcOrd="10" destOrd="0" presId="urn:microsoft.com/office/officeart/2005/8/layout/default"/>
    <dgm:cxn modelId="{CA333E3A-510E-45D4-A205-0A9C02809DD5}" type="presParOf" srcId="{25705863-BF05-483C-B826-1EB92E98E848}" destId="{836E6E18-B1DA-4EDF-B4A6-6FB6DE73BF16}" srcOrd="11" destOrd="0" presId="urn:microsoft.com/office/officeart/2005/8/layout/default"/>
    <dgm:cxn modelId="{5E13FD2F-73A2-4F4D-8929-0F60B12874A9}" type="presParOf" srcId="{25705863-BF05-483C-B826-1EB92E98E848}" destId="{149E5FBF-F4D7-4C22-92FA-D6BDF414F578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74420F-E412-4BB0-AF14-FAEB5FA0C4D3}">
      <dsp:nvSpPr>
        <dsp:cNvPr id="0" name=""/>
        <dsp:cNvSpPr/>
      </dsp:nvSpPr>
      <dsp:spPr>
        <a:xfrm>
          <a:off x="632631" y="81"/>
          <a:ext cx="2953494" cy="58654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spc="30" dirty="0">
              <a:solidFill>
                <a:schemeClr val="tx1"/>
              </a:solidFill>
              <a:latin typeface="Calibri"/>
              <a:cs typeface="Calibri"/>
            </a:rPr>
            <a:t>Investigación</a:t>
          </a:r>
          <a:endParaRPr lang="es-ES" sz="2200" b="0" kern="1200" dirty="0">
            <a:solidFill>
              <a:schemeClr val="tx1"/>
            </a:solidFill>
          </a:endParaRPr>
        </a:p>
      </dsp:txBody>
      <dsp:txXfrm>
        <a:off x="632631" y="81"/>
        <a:ext cx="2953494" cy="586546"/>
      </dsp:txXfrm>
    </dsp:sp>
    <dsp:sp modelId="{BD1E42FA-D1FA-4E1F-BFDB-BE441E406043}">
      <dsp:nvSpPr>
        <dsp:cNvPr id="0" name=""/>
        <dsp:cNvSpPr/>
      </dsp:nvSpPr>
      <dsp:spPr>
        <a:xfrm>
          <a:off x="3881474" y="27956"/>
          <a:ext cx="2953494" cy="53079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spc="60" dirty="0">
              <a:solidFill>
                <a:schemeClr val="tx1"/>
              </a:solidFill>
              <a:latin typeface="Calibri"/>
              <a:cs typeface="Calibri"/>
            </a:rPr>
            <a:t>Inclusión</a:t>
          </a:r>
          <a:endParaRPr lang="es-ES" sz="2200" kern="1200" dirty="0"/>
        </a:p>
      </dsp:txBody>
      <dsp:txXfrm>
        <a:off x="3881474" y="27956"/>
        <a:ext cx="2953494" cy="530796"/>
      </dsp:txXfrm>
    </dsp:sp>
    <dsp:sp modelId="{ED9762E9-1E9F-46A5-BC86-1219E51BBE62}">
      <dsp:nvSpPr>
        <dsp:cNvPr id="0" name=""/>
        <dsp:cNvSpPr/>
      </dsp:nvSpPr>
      <dsp:spPr>
        <a:xfrm>
          <a:off x="632631" y="881976"/>
          <a:ext cx="2953494" cy="869939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spc="60" dirty="0">
              <a:solidFill>
                <a:schemeClr val="tx1"/>
              </a:solidFill>
              <a:latin typeface="Calibri"/>
              <a:cs typeface="Calibri"/>
            </a:rPr>
            <a:t>Concienciación</a:t>
          </a:r>
          <a:r>
            <a:rPr lang="es-ES" sz="2200" b="0" kern="1200" spc="-15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35" dirty="0">
              <a:solidFill>
                <a:schemeClr val="tx1"/>
              </a:solidFill>
              <a:latin typeface="Calibri"/>
              <a:cs typeface="Calibri"/>
            </a:rPr>
            <a:t>y</a:t>
          </a:r>
          <a:r>
            <a:rPr lang="es-ES" sz="2200" b="0" kern="1200" spc="-14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-5" dirty="0">
              <a:solidFill>
                <a:schemeClr val="tx1"/>
              </a:solidFill>
              <a:latin typeface="Calibri"/>
              <a:cs typeface="Calibri"/>
            </a:rPr>
            <a:t>conocimiento </a:t>
          </a:r>
          <a:r>
            <a:rPr lang="es-ES" sz="2200" b="0" kern="1200" spc="-825" dirty="0">
              <a:solidFill>
                <a:schemeClr val="tx1"/>
              </a:solidFill>
              <a:latin typeface="Calibri"/>
              <a:cs typeface="Calibri"/>
            </a:rPr>
            <a:t> </a:t>
          </a:r>
          <a:endParaRPr lang="es-ES" sz="2200" b="0" kern="1200" dirty="0">
            <a:solidFill>
              <a:schemeClr val="tx1"/>
            </a:solidFill>
          </a:endParaRPr>
        </a:p>
      </dsp:txBody>
      <dsp:txXfrm>
        <a:off x="632631" y="881976"/>
        <a:ext cx="2953494" cy="869939"/>
      </dsp:txXfrm>
    </dsp:sp>
    <dsp:sp modelId="{415E53F5-D42D-449C-B44B-D0E91E480FBF}">
      <dsp:nvSpPr>
        <dsp:cNvPr id="0" name=""/>
        <dsp:cNvSpPr/>
      </dsp:nvSpPr>
      <dsp:spPr>
        <a:xfrm>
          <a:off x="3881474" y="898031"/>
          <a:ext cx="2953494" cy="837829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spc="55" dirty="0">
              <a:solidFill>
                <a:schemeClr val="tx1"/>
              </a:solidFill>
              <a:latin typeface="Calibri"/>
              <a:cs typeface="Calibri"/>
            </a:rPr>
            <a:t>Ayuda</a:t>
          </a:r>
          <a:r>
            <a:rPr lang="es-ES" sz="2200" b="0" kern="1200" spc="-15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-15" dirty="0">
              <a:solidFill>
                <a:schemeClr val="tx1"/>
              </a:solidFill>
              <a:latin typeface="Calibri"/>
              <a:cs typeface="Calibri"/>
            </a:rPr>
            <a:t>de</a:t>
          </a:r>
          <a:r>
            <a:rPr lang="es-ES" sz="2200" b="0" kern="1200" spc="-15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85" dirty="0">
              <a:solidFill>
                <a:schemeClr val="tx1"/>
              </a:solidFill>
              <a:latin typeface="Calibri"/>
              <a:cs typeface="Calibri"/>
            </a:rPr>
            <a:t>las</a:t>
          </a:r>
          <a:r>
            <a:rPr lang="es-ES" sz="2200" b="0" kern="1200" spc="-14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40" dirty="0">
              <a:solidFill>
                <a:schemeClr val="tx1"/>
              </a:solidFill>
              <a:latin typeface="Calibri"/>
              <a:cs typeface="Calibri"/>
            </a:rPr>
            <a:t>Administraciones. </a:t>
          </a:r>
          <a:r>
            <a:rPr lang="es-ES" sz="2200" b="0" kern="1200" spc="-825" dirty="0">
              <a:solidFill>
                <a:schemeClr val="tx1"/>
              </a:solidFill>
              <a:latin typeface="Calibri"/>
              <a:cs typeface="Calibri"/>
            </a:rPr>
            <a:t> </a:t>
          </a:r>
          <a:endParaRPr lang="es-ES" sz="2200" b="0" kern="1200" dirty="0">
            <a:solidFill>
              <a:schemeClr val="tx1"/>
            </a:solidFill>
          </a:endParaRPr>
        </a:p>
      </dsp:txBody>
      <dsp:txXfrm>
        <a:off x="3881474" y="898031"/>
        <a:ext cx="2953494" cy="837829"/>
      </dsp:txXfrm>
    </dsp:sp>
    <dsp:sp modelId="{3407722E-D6F5-48B8-B252-973120F42139}">
      <dsp:nvSpPr>
        <dsp:cNvPr id="0" name=""/>
        <dsp:cNvSpPr/>
      </dsp:nvSpPr>
      <dsp:spPr>
        <a:xfrm>
          <a:off x="632631" y="2047266"/>
          <a:ext cx="2953494" cy="837829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spc="40" dirty="0">
              <a:solidFill>
                <a:schemeClr val="tx1"/>
              </a:solidFill>
              <a:latin typeface="Calibri"/>
              <a:cs typeface="Calibri"/>
            </a:rPr>
            <a:t>Comprensión</a:t>
          </a:r>
          <a:r>
            <a:rPr lang="es-ES" sz="2200" b="0" kern="1200" spc="-130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35" dirty="0">
              <a:solidFill>
                <a:schemeClr val="tx1"/>
              </a:solidFill>
              <a:latin typeface="Calibri"/>
              <a:cs typeface="Calibri"/>
            </a:rPr>
            <a:t>y</a:t>
          </a:r>
          <a:r>
            <a:rPr lang="es-ES" sz="2200" b="0" kern="120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-25" dirty="0">
              <a:solidFill>
                <a:schemeClr val="tx1"/>
              </a:solidFill>
              <a:latin typeface="Calibri"/>
              <a:cs typeface="Calibri"/>
            </a:rPr>
            <a:t>apoyo</a:t>
          </a:r>
          <a:r>
            <a:rPr lang="es-ES" sz="2200" b="0" kern="120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15" dirty="0">
              <a:solidFill>
                <a:schemeClr val="tx1"/>
              </a:solidFill>
              <a:latin typeface="Calibri"/>
              <a:cs typeface="Calibri"/>
            </a:rPr>
            <a:t>social </a:t>
          </a:r>
          <a:r>
            <a:rPr lang="es-ES" sz="2200" b="0" kern="1200" spc="-825" dirty="0">
              <a:solidFill>
                <a:schemeClr val="tx1"/>
              </a:solidFill>
              <a:latin typeface="Calibri"/>
              <a:cs typeface="Calibri"/>
            </a:rPr>
            <a:t> </a:t>
          </a:r>
          <a:endParaRPr lang="es-ES" sz="2200" b="0" kern="1200" dirty="0">
            <a:solidFill>
              <a:schemeClr val="tx1"/>
            </a:solidFill>
          </a:endParaRPr>
        </a:p>
      </dsp:txBody>
      <dsp:txXfrm>
        <a:off x="632631" y="2047266"/>
        <a:ext cx="2953494" cy="837829"/>
      </dsp:txXfrm>
    </dsp:sp>
    <dsp:sp modelId="{C45A0D42-3E2B-4406-86D1-1564BD1EAFE2}">
      <dsp:nvSpPr>
        <dsp:cNvPr id="0" name=""/>
        <dsp:cNvSpPr/>
      </dsp:nvSpPr>
      <dsp:spPr>
        <a:xfrm>
          <a:off x="3881474" y="2055772"/>
          <a:ext cx="2953494" cy="820817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spc="65" dirty="0">
              <a:solidFill>
                <a:schemeClr val="tx1"/>
              </a:solidFill>
              <a:latin typeface="Calibri"/>
              <a:cs typeface="Calibri"/>
            </a:rPr>
            <a:t>Visibilidad</a:t>
          </a:r>
          <a:endParaRPr lang="es-ES" sz="2200" b="0" kern="1200" dirty="0">
            <a:solidFill>
              <a:schemeClr val="tx1"/>
            </a:solidFill>
          </a:endParaRPr>
        </a:p>
      </dsp:txBody>
      <dsp:txXfrm>
        <a:off x="3881474" y="2055772"/>
        <a:ext cx="2953494" cy="820817"/>
      </dsp:txXfrm>
    </dsp:sp>
    <dsp:sp modelId="{149E5FBF-F4D7-4C22-92FA-D6BDF414F578}">
      <dsp:nvSpPr>
        <dsp:cNvPr id="0" name=""/>
        <dsp:cNvSpPr/>
      </dsp:nvSpPr>
      <dsp:spPr>
        <a:xfrm>
          <a:off x="2257052" y="3180445"/>
          <a:ext cx="2953494" cy="800402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spc="-175" dirty="0">
              <a:solidFill>
                <a:schemeClr val="tx1"/>
              </a:solidFill>
              <a:latin typeface="Calibri"/>
              <a:cs typeface="Calibri"/>
            </a:rPr>
            <a:t>Y...</a:t>
          </a:r>
          <a:r>
            <a:rPr lang="es-ES" sz="2200" b="0" kern="120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15" dirty="0">
              <a:solidFill>
                <a:schemeClr val="tx1"/>
              </a:solidFill>
              <a:latin typeface="Calibri"/>
              <a:cs typeface="Calibri"/>
            </a:rPr>
            <a:t>mucho</a:t>
          </a:r>
          <a:r>
            <a:rPr lang="es-ES" sz="2200" b="0" kern="120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70" dirty="0">
              <a:solidFill>
                <a:schemeClr val="tx1"/>
              </a:solidFill>
              <a:latin typeface="Calibri"/>
              <a:cs typeface="Calibri"/>
            </a:rPr>
            <a:t>cariño</a:t>
          </a:r>
          <a:r>
            <a:rPr lang="es-ES" sz="2200" b="0" kern="120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35" dirty="0">
              <a:solidFill>
                <a:schemeClr val="tx1"/>
              </a:solidFill>
              <a:latin typeface="Calibri"/>
              <a:cs typeface="Calibri"/>
            </a:rPr>
            <a:t>y</a:t>
          </a:r>
          <a:r>
            <a:rPr lang="es-ES" sz="2200" b="0" kern="1200" spc="-125" dirty="0">
              <a:solidFill>
                <a:schemeClr val="tx1"/>
              </a:solidFill>
              <a:latin typeface="Calibri"/>
              <a:cs typeface="Calibri"/>
            </a:rPr>
            <a:t> </a:t>
          </a:r>
          <a:r>
            <a:rPr lang="es-ES" sz="2200" b="0" kern="1200" spc="-35" dirty="0">
              <a:solidFill>
                <a:schemeClr val="tx1"/>
              </a:solidFill>
              <a:latin typeface="Calibri"/>
              <a:cs typeface="Calibri"/>
            </a:rPr>
            <a:t>respeto</a:t>
          </a:r>
          <a:endParaRPr lang="es-ES" sz="2200" b="0" kern="1200" dirty="0">
            <a:solidFill>
              <a:schemeClr val="tx1"/>
            </a:solidFill>
          </a:endParaRPr>
        </a:p>
      </dsp:txBody>
      <dsp:txXfrm>
        <a:off x="2257052" y="3180445"/>
        <a:ext cx="2953494" cy="8004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7FC31F-10E6-438D-B8C3-D3CBD899183C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942DDF9-DEB5-494D-BA5D-39FB343DCF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sociacionaler@g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63688" y="3429000"/>
            <a:ext cx="7468344" cy="1371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txBody>
          <a:bodyPr>
            <a:normAutofit/>
          </a:bodyPr>
          <a:lstStyle/>
          <a:p>
            <a:pPr algn="ctr"/>
            <a:r>
              <a:rPr lang="es-ES" sz="4000" dirty="0">
                <a:latin typeface="Arial Rounded MT Bold" pitchFamily="34" charset="0"/>
              </a:rPr>
              <a:t>NARCOLEPSIA</a:t>
            </a:r>
          </a:p>
        </p:txBody>
      </p:sp>
      <p:pic>
        <p:nvPicPr>
          <p:cNvPr id="5" name="4 Imagen" descr="Logotipo, nombre de la empresa&#10;&#10;Descripción generada automáticament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3447" y="1484784"/>
            <a:ext cx="2228826" cy="158240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2492896"/>
            <a:ext cx="7920880" cy="3528392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000" spc="25" dirty="0">
                <a:latin typeface="Century Schoolbook" panose="02040604050505020304" pitchFamily="18" charset="0"/>
                <a:cs typeface="Arial" panose="020B0604020202020204" pitchFamily="34" charset="0"/>
              </a:rPr>
              <a:t>El término narcolepsia procede de </a:t>
            </a:r>
            <a:r>
              <a:rPr lang="es-ES" sz="2000" b="1" spc="25" dirty="0">
                <a:latin typeface="Century Schoolbook" panose="02040604050505020304" pitchFamily="18" charset="0"/>
                <a:cs typeface="Arial" panose="020B0604020202020204" pitchFamily="34" charset="0"/>
              </a:rPr>
              <a:t>narco</a:t>
            </a:r>
            <a:r>
              <a:rPr lang="es-ES" sz="2000" spc="25" dirty="0">
                <a:latin typeface="Century Schoolbook" panose="02040604050505020304" pitchFamily="18" charset="0"/>
                <a:cs typeface="Arial" panose="020B0604020202020204" pitchFamily="34" charset="0"/>
              </a:rPr>
              <a:t> (somnolencia) y </a:t>
            </a:r>
            <a:r>
              <a:rPr lang="es-ES" sz="2000" b="1" spc="25" dirty="0" err="1">
                <a:latin typeface="Century Schoolbook" panose="02040604050505020304" pitchFamily="18" charset="0"/>
                <a:cs typeface="Arial" panose="020B0604020202020204" pitchFamily="34" charset="0"/>
              </a:rPr>
              <a:t>lepsia</a:t>
            </a:r>
            <a:r>
              <a:rPr lang="es-ES" sz="2000" spc="25" dirty="0">
                <a:latin typeface="Century Schoolbook" panose="02040604050505020304" pitchFamily="18" charset="0"/>
                <a:cs typeface="Arial" panose="020B0604020202020204" pitchFamily="34" charset="0"/>
              </a:rPr>
              <a:t> (ataque/crisis). </a:t>
            </a:r>
          </a:p>
          <a:p>
            <a:pPr marL="0" indent="0" algn="just">
              <a:buNone/>
            </a:pPr>
            <a:endParaRPr lang="es-ES" sz="2000" spc="25" dirty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ES" sz="2000" spc="10" dirty="0">
                <a:latin typeface="Century Schoolbook" panose="02040604050505020304" pitchFamily="18" charset="0"/>
                <a:cs typeface="Arial" panose="020B0604020202020204" pitchFamily="34" charset="0"/>
              </a:rPr>
              <a:t>Es una enfermedad </a:t>
            </a:r>
            <a:r>
              <a:rPr lang="es-ES" sz="2000" b="1" spc="10" dirty="0">
                <a:latin typeface="Century Schoolbook" panose="02040604050505020304" pitchFamily="18" charset="0"/>
                <a:cs typeface="Arial" panose="020B0604020202020204" pitchFamily="34" charset="0"/>
              </a:rPr>
              <a:t>neurológica</a:t>
            </a:r>
            <a:r>
              <a:rPr lang="es-ES" sz="2000" spc="10" dirty="0">
                <a:latin typeface="Century Schoolbook" panose="02040604050505020304" pitchFamily="18" charset="0"/>
                <a:cs typeface="Arial" panose="020B0604020202020204" pitchFamily="34" charset="0"/>
              </a:rPr>
              <a:t>, autoinmune y </a:t>
            </a:r>
            <a:r>
              <a:rPr lang="es-ES" sz="2000" b="1" spc="10" dirty="0">
                <a:latin typeface="Century Schoolbook" panose="02040604050505020304" pitchFamily="18" charset="0"/>
                <a:cs typeface="Arial" panose="020B0604020202020204" pitchFamily="34" charset="0"/>
              </a:rPr>
              <a:t>crónica</a:t>
            </a:r>
            <a:r>
              <a:rPr lang="es-ES" sz="2000" spc="10" dirty="0">
                <a:latin typeface="Century Schoolbook" panose="02040604050505020304" pitchFamily="18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2000" spc="10" dirty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ES" sz="2000" spc="-300" dirty="0">
                <a:latin typeface="Century Schoolbook" panose="02040604050505020304" pitchFamily="18" charset="0"/>
              </a:rPr>
              <a:t>Es  </a:t>
            </a:r>
            <a:r>
              <a:rPr lang="es-ES" sz="2000" spc="10" dirty="0">
                <a:latin typeface="Century Schoolbook" panose="02040604050505020304" pitchFamily="18" charset="0"/>
              </a:rPr>
              <a:t>un trastorno de sueño neurológico que en Europa padecen entre 3 y 5 de cada 10.000 habitantes.</a:t>
            </a:r>
          </a:p>
          <a:p>
            <a:pPr marL="0" indent="0" algn="just">
              <a:buNone/>
            </a:pPr>
            <a:endParaRPr lang="es-ES" sz="2000" spc="10" dirty="0">
              <a:latin typeface="Century Schoolbook" panose="02040604050505020304" pitchFamily="18" charset="0"/>
            </a:endParaRPr>
          </a:p>
          <a:p>
            <a:pPr algn="just"/>
            <a:r>
              <a:rPr lang="es-ES" sz="2000" spc="10" dirty="0">
                <a:latin typeface="Century Schoolbook" panose="02040604050505020304" pitchFamily="18" charset="0"/>
              </a:rPr>
              <a:t>Suele tener un origen genético y se manifiesta entre los 20 y 30 años de edad.</a:t>
            </a:r>
          </a:p>
          <a:p>
            <a:pPr algn="just"/>
            <a:endParaRPr lang="es-ES" sz="2000" spc="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0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6200" spc="25" dirty="0"/>
          </a:p>
          <a:p>
            <a:endParaRPr lang="es-ES" spc="-35" dirty="0"/>
          </a:p>
          <a:p>
            <a:endParaRPr lang="es-ES" spc="15" dirty="0"/>
          </a:p>
          <a:p>
            <a:endParaRPr lang="es-ES" dirty="0"/>
          </a:p>
        </p:txBody>
      </p:sp>
      <p:sp>
        <p:nvSpPr>
          <p:cNvPr id="4" name="3 Proceso alternativo"/>
          <p:cNvSpPr/>
          <p:nvPr/>
        </p:nvSpPr>
        <p:spPr>
          <a:xfrm>
            <a:off x="2483768" y="548680"/>
            <a:ext cx="3960440" cy="144016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¿Qué ES?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115616" y="1052736"/>
            <a:ext cx="7272808" cy="4935528"/>
          </a:xfrm>
        </p:spPr>
        <p:txBody>
          <a:bodyPr>
            <a:normAutofit fontScale="92500" lnSpcReduction="20000"/>
          </a:bodyPr>
          <a:lstStyle/>
          <a:p>
            <a:pPr marL="12700" marR="10795" algn="just">
              <a:lnSpc>
                <a:spcPct val="115500"/>
              </a:lnSpc>
              <a:spcBef>
                <a:spcPts val="100"/>
              </a:spcBef>
            </a:pPr>
            <a:endParaRPr lang="es-ES" spc="90" dirty="0">
              <a:latin typeface="Calibri"/>
              <a:cs typeface="Calibri"/>
            </a:endParaRPr>
          </a:p>
          <a:p>
            <a:pPr marL="12700" marR="10795" algn="just">
              <a:lnSpc>
                <a:spcPct val="115500"/>
              </a:lnSpc>
              <a:spcBef>
                <a:spcPts val="100"/>
              </a:spcBef>
            </a:pPr>
            <a:endParaRPr lang="es-ES" spc="90" dirty="0">
              <a:latin typeface="Calibri"/>
              <a:cs typeface="Calibri"/>
            </a:endParaRPr>
          </a:p>
          <a:p>
            <a:pPr marL="12700" marR="10795" algn="just">
              <a:lnSpc>
                <a:spcPct val="115500"/>
              </a:lnSpc>
              <a:spcBef>
                <a:spcPts val="100"/>
              </a:spcBef>
            </a:pPr>
            <a:endParaRPr lang="es-ES" spc="90" dirty="0">
              <a:latin typeface="Calibri"/>
              <a:cs typeface="Calibri"/>
            </a:endParaRPr>
          </a:p>
          <a:p>
            <a:pPr marL="12700" marR="10795" algn="just">
              <a:lnSpc>
                <a:spcPct val="115500"/>
              </a:lnSpc>
              <a:spcBef>
                <a:spcPts val="100"/>
              </a:spcBef>
            </a:pPr>
            <a:r>
              <a:rPr lang="es-ES" sz="2200" b="1" spc="90" dirty="0">
                <a:latin typeface="Century Schoolbook" panose="02040604050505020304" pitchFamily="18" charset="0"/>
                <a:cs typeface="Calibri"/>
              </a:rPr>
              <a:t>Somnolencia</a:t>
            </a:r>
            <a:r>
              <a:rPr lang="es-ES" sz="2200" spc="90" dirty="0">
                <a:latin typeface="Century Schoolbook" panose="02040604050505020304" pitchFamily="18" charset="0"/>
                <a:cs typeface="Calibri"/>
              </a:rPr>
              <a:t> durante el día.</a:t>
            </a:r>
            <a:endParaRPr lang="es-ES" sz="2200" dirty="0">
              <a:latin typeface="Century Schoolbook" panose="02040604050505020304" pitchFamily="18" charset="0"/>
              <a:cs typeface="Calibri"/>
            </a:endParaRPr>
          </a:p>
          <a:p>
            <a:pPr marL="12700" marR="5080" algn="just">
              <a:lnSpc>
                <a:spcPct val="115500"/>
              </a:lnSpc>
              <a:spcBef>
                <a:spcPts val="1950"/>
              </a:spcBef>
            </a:pPr>
            <a:r>
              <a:rPr lang="es-ES" sz="2200" b="1" spc="114" dirty="0">
                <a:latin typeface="Century Schoolbook" panose="02040604050505020304" pitchFamily="18" charset="0"/>
                <a:cs typeface="Calibri"/>
              </a:rPr>
              <a:t>Ataques repentinos de sueño </a:t>
            </a:r>
            <a:r>
              <a:rPr lang="es-ES" sz="2200" spc="114" dirty="0">
                <a:latin typeface="Century Schoolbook" panose="02040604050505020304" pitchFamily="18" charset="0"/>
                <a:cs typeface="Calibri"/>
              </a:rPr>
              <a:t>en cualquier lugar y hora.</a:t>
            </a:r>
          </a:p>
          <a:p>
            <a:pPr marL="12700" marR="5080" algn="just">
              <a:lnSpc>
                <a:spcPct val="115500"/>
              </a:lnSpc>
              <a:spcBef>
                <a:spcPts val="1950"/>
              </a:spcBef>
            </a:pPr>
            <a:r>
              <a:rPr lang="es-ES" sz="2200" b="1" spc="114" dirty="0">
                <a:latin typeface="Century Schoolbook" panose="02040604050505020304" pitchFamily="18" charset="0"/>
                <a:cs typeface="Calibri"/>
              </a:rPr>
              <a:t>Cansancio crónico</a:t>
            </a:r>
            <a:r>
              <a:rPr lang="es-ES" sz="2200" spc="114" dirty="0">
                <a:latin typeface="Century Schoolbook" panose="02040604050505020304" pitchFamily="18" charset="0"/>
                <a:cs typeface="Calibri"/>
              </a:rPr>
              <a:t>.</a:t>
            </a:r>
          </a:p>
          <a:p>
            <a:pPr marL="12700" marR="5080" algn="just">
              <a:lnSpc>
                <a:spcPct val="115500"/>
              </a:lnSpc>
              <a:spcBef>
                <a:spcPts val="1950"/>
              </a:spcBef>
            </a:pPr>
            <a:r>
              <a:rPr lang="es-ES" sz="2200" b="1" spc="114" dirty="0">
                <a:latin typeface="Century Schoolbook" panose="02040604050505020304" pitchFamily="18" charset="0"/>
                <a:cs typeface="Calibri"/>
              </a:rPr>
              <a:t>Parálisis</a:t>
            </a:r>
            <a:r>
              <a:rPr lang="es-ES" sz="2200" spc="114" dirty="0">
                <a:latin typeface="Century Schoolbook" panose="02040604050505020304" pitchFamily="18" charset="0"/>
                <a:cs typeface="Calibri"/>
              </a:rPr>
              <a:t> del sueño.</a:t>
            </a:r>
          </a:p>
          <a:p>
            <a:pPr marL="12700" marR="5080" algn="just">
              <a:lnSpc>
                <a:spcPct val="115500"/>
              </a:lnSpc>
              <a:spcBef>
                <a:spcPts val="1950"/>
              </a:spcBef>
            </a:pPr>
            <a:r>
              <a:rPr lang="es-ES" sz="2200" spc="3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Se acompaña de </a:t>
            </a:r>
            <a:r>
              <a:rPr lang="es-ES" sz="2200" b="1" spc="3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cataplejías</a:t>
            </a:r>
            <a:r>
              <a:rPr lang="es-ES" sz="2200" spc="3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que son pérdidas de tono muscular</a:t>
            </a:r>
            <a:r>
              <a:rPr lang="es-ES" sz="220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ante emociones como la alegría, el miedo, el estrés y la tristeza, y que junto a la somnolencia excesiva diurna debe considerarse como la principal </a:t>
            </a:r>
            <a:r>
              <a:rPr lang="es-ES" sz="2200" b="1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señal de alerta</a:t>
            </a:r>
            <a:r>
              <a:rPr lang="es-ES" sz="2200" spc="114" dirty="0">
                <a:latin typeface="Century Schoolbook" panose="02040604050505020304" pitchFamily="18" charset="0"/>
                <a:cs typeface="Calibri"/>
              </a:rPr>
              <a:t>.</a:t>
            </a:r>
            <a:endParaRPr lang="es-ES" sz="2200" dirty="0">
              <a:latin typeface="Century Schoolbook" panose="02040604050505020304" pitchFamily="18" charset="0"/>
              <a:cs typeface="Calibri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3 Proceso alternativo"/>
          <p:cNvSpPr/>
          <p:nvPr/>
        </p:nvSpPr>
        <p:spPr>
          <a:xfrm>
            <a:off x="2771800" y="764704"/>
            <a:ext cx="3168352" cy="936104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SÍNTOMAS</a:t>
            </a:r>
          </a:p>
        </p:txBody>
      </p:sp>
      <p:pic>
        <p:nvPicPr>
          <p:cNvPr id="5" name="Picture 96">
            <a:extLst>
              <a:ext uri="{FF2B5EF4-FFF2-40B4-BE49-F238E27FC236}">
                <a16:creationId xmlns:a16="http://schemas.microsoft.com/office/drawing/2014/main" id="{1286D5F4-D08E-4AF8-8A50-924C366702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509640" y="786658"/>
            <a:ext cx="1309296" cy="12961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B7A737-296B-4AA8-A6C5-5FD2A46B0B7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7467600" cy="4873752"/>
          </a:xfrm>
        </p:spPr>
        <p:txBody>
          <a:bodyPr/>
          <a:lstStyle/>
          <a:p>
            <a:pPr marL="219075" marR="30480" indent="-6350" algn="just">
              <a:lnSpc>
                <a:spcPct val="107000"/>
              </a:lnSpc>
              <a:spcBef>
                <a:spcPts val="600"/>
              </a:spcBef>
              <a:spcAft>
                <a:spcPts val="20"/>
              </a:spcAft>
            </a:pPr>
            <a:r>
              <a:rPr lang="es-ES" sz="180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Las cataplejías pueden ser </a:t>
            </a:r>
            <a:r>
              <a:rPr lang="es-ES" sz="1800" b="1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parciales</a:t>
            </a:r>
            <a:r>
              <a:rPr lang="es-ES" sz="180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(debilidad de rodillas, debilidad de la mano llegando a no sujetar el bolígrafo o lápiz, caída de la cabeza o mandíbula, dificultad para hablar, afectando a los músculos de la cara, que hace que el niño realice muecas, parpadeo) o </a:t>
            </a:r>
            <a:r>
              <a:rPr lang="es-ES" sz="1800" b="1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totales</a:t>
            </a:r>
            <a:r>
              <a:rPr lang="es-ES" sz="180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(caída al suelo, con riesgo de traumatismo) .</a:t>
            </a:r>
          </a:p>
          <a:p>
            <a:pPr marL="212725" marR="30480" indent="0" algn="just">
              <a:lnSpc>
                <a:spcPct val="107000"/>
              </a:lnSpc>
              <a:spcAft>
                <a:spcPts val="20"/>
              </a:spcAft>
              <a:buNone/>
            </a:pPr>
            <a:endParaRPr lang="es-ES" sz="1800" dirty="0">
              <a:solidFill>
                <a:srgbClr val="000000"/>
              </a:solidFill>
              <a:effectLst/>
              <a:latin typeface="Century Schoolbook" panose="02040604050505020304" pitchFamily="18" charset="0"/>
              <a:ea typeface="Calibri" panose="020F0502020204030204" pitchFamily="34" charset="0"/>
            </a:endParaRPr>
          </a:p>
          <a:p>
            <a:pPr marL="6350" indent="-6350" algn="just">
              <a:lnSpc>
                <a:spcPct val="103000"/>
              </a:lnSpc>
              <a:spcAft>
                <a:spcPts val="20"/>
              </a:spcAft>
            </a:pPr>
            <a:r>
              <a:rPr lang="es-ES" sz="180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Un niño con somnolencia diurna tendrá </a:t>
            </a:r>
            <a:r>
              <a:rPr lang="es-ES" sz="1800" b="1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dificultad para asimilar la  información</a:t>
            </a:r>
            <a:r>
              <a:rPr lang="es-ES" sz="180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 o tomará </a:t>
            </a:r>
            <a:r>
              <a:rPr lang="es-ES" sz="1800" u="sng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apuntes más lentamente</a:t>
            </a:r>
            <a:r>
              <a:rPr lang="es-ES" sz="180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. </a:t>
            </a:r>
          </a:p>
          <a:p>
            <a:endParaRPr lang="es-ES" dirty="0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90F68814-D0EB-444D-A4FE-864DE9A03F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28" y="3429000"/>
            <a:ext cx="2088232" cy="293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5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1484784"/>
            <a:ext cx="7467600" cy="4125072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endParaRPr lang="es-ES" sz="3100" i="1" spc="55" dirty="0">
              <a:latin typeface="+mj-lt"/>
              <a:cs typeface="Trebuchet MS"/>
            </a:endParaRPr>
          </a:p>
          <a:p>
            <a:pPr marL="0" indent="0" algn="just">
              <a:buNone/>
            </a:pPr>
            <a:endParaRPr lang="es-ES" sz="3800" spc="1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s-ES" sz="2000" spc="3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 tener apenas </a:t>
            </a:r>
            <a:r>
              <a:rPr lang="es-ES" sz="2000" b="1" spc="30" dirty="0" err="1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hipocretinas</a:t>
            </a:r>
            <a:r>
              <a:rPr lang="es-ES" sz="2000" spc="3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conlleva una modificación en el sueño REM con despertares frecuentes por la noche</a:t>
            </a:r>
            <a:r>
              <a:rPr lang="es-ES" sz="2000" dirty="0">
                <a:latin typeface="Century Schoolbook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2000" spc="30" dirty="0">
                <a:solidFill>
                  <a:srgbClr val="000000"/>
                </a:solidFill>
                <a:effectLst/>
                <a:latin typeface="Century Schoolbook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cuerpo no sabe cuando tiene que dormir, y esto se intenta regular con medicación a lo largo del día y de la noche. </a:t>
            </a:r>
            <a:endParaRPr lang="es-ES" sz="2000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s-ES" sz="2000" dirty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s-ES" sz="2000" i="1" spc="120" dirty="0">
                <a:latin typeface="Century Schoolbook" panose="02040604050505020304" pitchFamily="18" charset="0"/>
                <a:cs typeface="Arial" panose="020B0604020202020204" pitchFamily="34" charset="0"/>
              </a:rPr>
              <a:t>Existe un </a:t>
            </a:r>
            <a:r>
              <a:rPr lang="es-ES" sz="2000" i="1" spc="90" dirty="0">
                <a:latin typeface="Century Schoolbook" panose="02040604050505020304" pitchFamily="18" charset="0"/>
                <a:cs typeface="Arial" panose="020B0604020202020204" pitchFamily="34" charset="0"/>
              </a:rPr>
              <a:t>factor </a:t>
            </a:r>
            <a:r>
              <a:rPr lang="es-ES" sz="2000" i="1" spc="110" dirty="0">
                <a:latin typeface="Century Schoolbook" panose="02040604050505020304" pitchFamily="18" charset="0"/>
                <a:cs typeface="Arial" panose="020B0604020202020204" pitchFamily="34" charset="0"/>
              </a:rPr>
              <a:t>genético </a:t>
            </a:r>
            <a:r>
              <a:rPr lang="es-ES" sz="2000" i="1" spc="80" dirty="0">
                <a:latin typeface="Century Schoolbook" panose="02040604050505020304" pitchFamily="18" charset="0"/>
                <a:cs typeface="Arial" panose="020B0604020202020204" pitchFamily="34" charset="0"/>
              </a:rPr>
              <a:t>que </a:t>
            </a:r>
            <a:r>
              <a:rPr lang="es-ES" sz="2000" i="1" spc="120" dirty="0">
                <a:latin typeface="Century Schoolbook" panose="02040604050505020304" pitchFamily="18" charset="0"/>
                <a:cs typeface="Arial" panose="020B0604020202020204" pitchFamily="34" charset="0"/>
              </a:rPr>
              <a:t>incrementa </a:t>
            </a:r>
            <a:r>
              <a:rPr lang="es-ES" sz="2000" i="1" spc="-15" dirty="0">
                <a:latin typeface="Century Schoolbook" panose="02040604050505020304" pitchFamily="18" charset="0"/>
                <a:cs typeface="Arial" panose="020B0604020202020204" pitchFamily="34" charset="0"/>
              </a:rPr>
              <a:t>el </a:t>
            </a:r>
            <a:r>
              <a:rPr lang="es-ES" sz="2000" i="1" spc="145" dirty="0">
                <a:latin typeface="Century Schoolbook" panose="02040604050505020304" pitchFamily="18" charset="0"/>
                <a:cs typeface="Arial" panose="020B0604020202020204" pitchFamily="34" charset="0"/>
              </a:rPr>
              <a:t>riesgo </a:t>
            </a:r>
            <a:r>
              <a:rPr lang="es-ES" sz="2000" i="1" spc="10" dirty="0">
                <a:latin typeface="Century Schoolbook" panose="02040604050505020304" pitchFamily="18" charset="0"/>
                <a:cs typeface="Arial" panose="020B0604020202020204" pitchFamily="34" charset="0"/>
              </a:rPr>
              <a:t>de </a:t>
            </a:r>
            <a:r>
              <a:rPr lang="es-ES" sz="2000" i="1" spc="114" dirty="0">
                <a:latin typeface="Century Schoolbook" panose="02040604050505020304" pitchFamily="18" charset="0"/>
                <a:cs typeface="Arial" panose="020B0604020202020204" pitchFamily="34" charset="0"/>
              </a:rPr>
              <a:t>padecer </a:t>
            </a:r>
            <a:r>
              <a:rPr lang="es-ES" sz="2000" i="1" spc="120" dirty="0">
                <a:latin typeface="Century Schoolbook" panose="02040604050505020304" pitchFamily="18" charset="0"/>
                <a:cs typeface="Arial" panose="020B0604020202020204" pitchFamily="34" charset="0"/>
              </a:rPr>
              <a:t> </a:t>
            </a:r>
            <a:r>
              <a:rPr lang="es-ES" sz="2000" i="1" spc="160" dirty="0">
                <a:latin typeface="Century Schoolbook" panose="02040604050505020304" pitchFamily="18" charset="0"/>
                <a:cs typeface="Arial" panose="020B0604020202020204" pitchFamily="34" charset="0"/>
              </a:rPr>
              <a:t>narcolepsia</a:t>
            </a:r>
            <a:r>
              <a:rPr lang="es-ES" sz="2000" i="1" spc="155" dirty="0">
                <a:latin typeface="Century Schoolbook" panose="02040604050505020304" pitchFamily="18" charset="0"/>
                <a:cs typeface="Arial" panose="020B0604020202020204" pitchFamily="34" charset="0"/>
              </a:rPr>
              <a:t> </a:t>
            </a:r>
            <a:r>
              <a:rPr lang="es-ES" sz="2000" i="1" spc="85" dirty="0">
                <a:latin typeface="Century Schoolbook" panose="02040604050505020304" pitchFamily="18" charset="0"/>
                <a:cs typeface="Arial" panose="020B0604020202020204" pitchFamily="34" charset="0"/>
              </a:rPr>
              <a:t>tipo</a:t>
            </a:r>
            <a:r>
              <a:rPr lang="es-ES" sz="2000" i="1" spc="160" dirty="0">
                <a:latin typeface="Century Schoolbook" panose="02040604050505020304" pitchFamily="18" charset="0"/>
                <a:cs typeface="Arial" panose="020B0604020202020204" pitchFamily="34" charset="0"/>
              </a:rPr>
              <a:t> </a:t>
            </a:r>
            <a:r>
              <a:rPr lang="es-ES" sz="2000" i="1" spc="-325" dirty="0">
                <a:latin typeface="Century Schoolbook" panose="02040604050505020304" pitchFamily="18" charset="0"/>
                <a:cs typeface="Arial" panose="020B0604020202020204" pitchFamily="34" charset="0"/>
              </a:rPr>
              <a:t>1.</a:t>
            </a:r>
            <a:endParaRPr lang="es-ES" sz="2000" dirty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endParaRPr lang="es-ES" dirty="0">
              <a:latin typeface="Trebuchet MS"/>
              <a:cs typeface="Trebuchet MS"/>
            </a:endParaRPr>
          </a:p>
          <a:p>
            <a:endParaRPr lang="es-ES" dirty="0">
              <a:latin typeface="Trebuchet MS"/>
              <a:cs typeface="Trebuchet MS"/>
            </a:endParaRPr>
          </a:p>
          <a:p>
            <a:endParaRPr lang="es-ES" dirty="0"/>
          </a:p>
        </p:txBody>
      </p:sp>
      <p:sp>
        <p:nvSpPr>
          <p:cNvPr id="4" name="3 Proceso alternativo"/>
          <p:cNvSpPr/>
          <p:nvPr/>
        </p:nvSpPr>
        <p:spPr>
          <a:xfrm>
            <a:off x="2483768" y="548680"/>
            <a:ext cx="3960440" cy="144016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CAUSAS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635896" y="2276872"/>
            <a:ext cx="5040560" cy="4197080"/>
          </a:xfrm>
        </p:spPr>
        <p:txBody>
          <a:bodyPr/>
          <a:lstStyle/>
          <a:p>
            <a:r>
              <a:rPr lang="es-ES" sz="2000" kern="0" spc="-25" dirty="0"/>
              <a:t>T</a:t>
            </a:r>
            <a:r>
              <a:rPr lang="es-ES" sz="2000" kern="0" spc="20" dirty="0"/>
              <a:t>ipo </a:t>
            </a:r>
            <a:r>
              <a:rPr lang="es-ES" sz="2000" kern="0" spc="-250" dirty="0"/>
              <a:t>1</a:t>
            </a:r>
            <a:r>
              <a:rPr lang="es-ES" sz="2000" kern="0" spc="-245" dirty="0"/>
              <a:t> </a:t>
            </a:r>
            <a:r>
              <a:rPr lang="es-ES" sz="2000" kern="0" spc="20" dirty="0"/>
              <a:t>(con </a:t>
            </a:r>
            <a:r>
              <a:rPr lang="es-ES" sz="2000" kern="0" dirty="0"/>
              <a:t>cataplejías). </a:t>
            </a:r>
            <a:r>
              <a:rPr lang="es-ES" sz="2000" kern="0" spc="130" dirty="0"/>
              <a:t>En </a:t>
            </a:r>
            <a:r>
              <a:rPr lang="es-ES" sz="2000" kern="0" spc="135" dirty="0"/>
              <a:t> </a:t>
            </a:r>
            <a:r>
              <a:rPr lang="es-ES" sz="2000" kern="0" spc="-30" dirty="0"/>
              <a:t>estos</a:t>
            </a:r>
            <a:r>
              <a:rPr lang="es-ES" sz="2000" kern="0" spc="-25" dirty="0"/>
              <a:t> </a:t>
            </a:r>
            <a:r>
              <a:rPr lang="es-ES" sz="2000" kern="0" dirty="0"/>
              <a:t>pacientes</a:t>
            </a:r>
            <a:r>
              <a:rPr lang="es-ES" sz="2000" kern="0" spc="5" dirty="0"/>
              <a:t> </a:t>
            </a:r>
            <a:r>
              <a:rPr lang="es-ES" sz="2000" kern="0" spc="-50" dirty="0"/>
              <a:t>se</a:t>
            </a:r>
            <a:r>
              <a:rPr lang="es-ES" sz="2000" kern="0" spc="-45" dirty="0"/>
              <a:t> </a:t>
            </a:r>
            <a:r>
              <a:rPr lang="es-ES" sz="2000" kern="0" spc="25" dirty="0"/>
              <a:t>produce</a:t>
            </a:r>
            <a:r>
              <a:rPr lang="es-ES" sz="2000" kern="0" spc="30" dirty="0"/>
              <a:t> </a:t>
            </a:r>
            <a:r>
              <a:rPr lang="es-ES" sz="2000" kern="0" spc="40" dirty="0"/>
              <a:t>un</a:t>
            </a:r>
            <a:r>
              <a:rPr lang="es-ES" sz="2000" kern="0" spc="45" dirty="0"/>
              <a:t> </a:t>
            </a:r>
            <a:r>
              <a:rPr lang="es-ES" sz="2000" kern="0" spc="-15" dirty="0"/>
              <a:t>descenso</a:t>
            </a:r>
            <a:r>
              <a:rPr lang="es-ES" sz="2000" kern="0" spc="-10" dirty="0"/>
              <a:t> </a:t>
            </a:r>
            <a:r>
              <a:rPr lang="es-ES" sz="2000" kern="0" spc="-30" dirty="0"/>
              <a:t>de</a:t>
            </a:r>
            <a:r>
              <a:rPr lang="es-ES" sz="2000" kern="0" spc="-25" dirty="0"/>
              <a:t> </a:t>
            </a:r>
            <a:r>
              <a:rPr lang="es-ES" sz="2000" kern="0" spc="35" dirty="0"/>
              <a:t>hipocretina</a:t>
            </a:r>
            <a:r>
              <a:rPr lang="es-ES" sz="2000" kern="0" spc="40" dirty="0"/>
              <a:t> </a:t>
            </a:r>
            <a:r>
              <a:rPr lang="es-ES" sz="2000" kern="0" spc="-45" dirty="0"/>
              <a:t>en</a:t>
            </a:r>
            <a:r>
              <a:rPr lang="es-ES" sz="2000" kern="0" spc="-40" dirty="0"/>
              <a:t> </a:t>
            </a:r>
            <a:r>
              <a:rPr lang="es-ES" sz="2000" kern="0" spc="30" dirty="0"/>
              <a:t>el </a:t>
            </a:r>
            <a:r>
              <a:rPr lang="es-ES" sz="2000" kern="0" spc="35" dirty="0"/>
              <a:t> </a:t>
            </a:r>
            <a:r>
              <a:rPr lang="es-ES" sz="2000" kern="0" spc="70" dirty="0"/>
              <a:t>líquido </a:t>
            </a:r>
            <a:r>
              <a:rPr lang="es-ES" sz="2000" kern="0" spc="10" dirty="0"/>
              <a:t>cefalorraquídeo. </a:t>
            </a: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endParaRPr lang="es-ES" sz="2000" spc="-25" dirty="0">
              <a:latin typeface="+mj-lt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lang="es-ES" sz="2000" spc="-25" dirty="0">
                <a:latin typeface="+mj-lt"/>
                <a:cs typeface="Calibri"/>
              </a:rPr>
              <a:t>T</a:t>
            </a:r>
            <a:r>
              <a:rPr lang="es-ES" sz="2000" spc="20" dirty="0">
                <a:latin typeface="+mj-lt"/>
                <a:cs typeface="Calibri"/>
              </a:rPr>
              <a:t>ipo</a:t>
            </a:r>
            <a:r>
              <a:rPr lang="es-ES" sz="2000" spc="-120" dirty="0">
                <a:latin typeface="+mj-lt"/>
                <a:cs typeface="Calibri"/>
              </a:rPr>
              <a:t> </a:t>
            </a:r>
            <a:r>
              <a:rPr lang="es-ES" sz="2000" spc="-85" dirty="0">
                <a:latin typeface="+mj-lt"/>
                <a:cs typeface="Calibri"/>
              </a:rPr>
              <a:t>2</a:t>
            </a:r>
            <a:r>
              <a:rPr lang="es-ES" sz="2000" spc="-114" dirty="0">
                <a:latin typeface="+mj-lt"/>
                <a:cs typeface="Calibri"/>
              </a:rPr>
              <a:t> </a:t>
            </a:r>
            <a:r>
              <a:rPr lang="es-ES" sz="2000" spc="60" dirty="0">
                <a:latin typeface="+mj-lt"/>
                <a:cs typeface="Calibri"/>
              </a:rPr>
              <a:t>(</a:t>
            </a:r>
            <a:r>
              <a:rPr lang="es-ES" sz="2000" spc="65" dirty="0">
                <a:latin typeface="+mj-lt"/>
                <a:cs typeface="Calibri"/>
              </a:rPr>
              <a:t>sin</a:t>
            </a:r>
            <a:r>
              <a:rPr lang="es-ES" sz="2000" spc="-120" dirty="0">
                <a:latin typeface="+mj-lt"/>
                <a:cs typeface="Calibri"/>
              </a:rPr>
              <a:t> </a:t>
            </a:r>
            <a:r>
              <a:rPr lang="es-ES" sz="2000" dirty="0">
                <a:latin typeface="+mj-lt"/>
                <a:cs typeface="Calibri"/>
              </a:rPr>
              <a:t>cataplejías)</a:t>
            </a:r>
          </a:p>
          <a:p>
            <a:endParaRPr lang="es-ES" sz="2000" kern="0" dirty="0"/>
          </a:p>
          <a:p>
            <a:endParaRPr lang="es-ES" dirty="0"/>
          </a:p>
        </p:txBody>
      </p:sp>
      <p:sp>
        <p:nvSpPr>
          <p:cNvPr id="4" name="3 Proceso alternativo"/>
          <p:cNvSpPr/>
          <p:nvPr/>
        </p:nvSpPr>
        <p:spPr>
          <a:xfrm>
            <a:off x="2339752" y="548680"/>
            <a:ext cx="3960440" cy="144016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TIPOS</a:t>
            </a:r>
          </a:p>
        </p:txBody>
      </p:sp>
      <p:pic>
        <p:nvPicPr>
          <p:cNvPr id="5" name="4 Imagen" descr="IMG-20220318-WA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36912"/>
            <a:ext cx="324036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2060848"/>
            <a:ext cx="7457256" cy="4125072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s-ES" sz="2000" dirty="0"/>
          </a:p>
          <a:p>
            <a:pPr algn="just">
              <a:buNone/>
            </a:pPr>
            <a:endParaRPr lang="es-ES" sz="2000" spc="-10" dirty="0">
              <a:latin typeface="Calibri"/>
              <a:cs typeface="Calibri"/>
            </a:endParaRPr>
          </a:p>
          <a:p>
            <a:pPr lvl="0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sz="2000" b="1" dirty="0">
                <a:effectLst/>
                <a:latin typeface="Conv_Roboto-Bold"/>
                <a:ea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lang="es-ES" sz="2000" b="1" dirty="0" err="1">
                <a:effectLst/>
                <a:latin typeface="Conv_Roboto-Bold"/>
                <a:ea typeface="Times New Roman" panose="02020603050405020304" pitchFamily="18" charset="0"/>
                <a:cs typeface="Times New Roman" panose="02020603050405020304" pitchFamily="18" charset="0"/>
              </a:rPr>
              <a:t>polisomnográficas</a:t>
            </a:r>
            <a:r>
              <a:rPr lang="es-ES" sz="2000" b="1" dirty="0">
                <a:effectLst/>
                <a:latin typeface="Conv_Roboto-Bold"/>
                <a:ea typeface="Times New Roman" panose="02020603050405020304" pitchFamily="18" charset="0"/>
                <a:cs typeface="Times New Roman" panose="02020603050405020304" pitchFamily="18" charset="0"/>
              </a:rPr>
              <a:t> (PSG):</a:t>
            </a:r>
            <a:r>
              <a:rPr lang="es-ES" sz="2000" dirty="0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 miden la actividad eléctrica de tu cerebro mientras  duermes y durante el sueño.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sz="2000" b="1" dirty="0">
                <a:effectLst/>
                <a:latin typeface="Conv_Roboto-Bold"/>
                <a:ea typeface="Times New Roman" panose="02020603050405020304" pitchFamily="18" charset="0"/>
                <a:cs typeface="Times New Roman" panose="02020603050405020304" pitchFamily="18" charset="0"/>
              </a:rPr>
              <a:t>Test de latencias múltiples del sueño (MSLT)</a:t>
            </a:r>
            <a:r>
              <a:rPr lang="es-ES" sz="2000" dirty="0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: mide tu "latencia del sueño", que es la velocidad con la que te quedas dormido.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sz="2000" b="1" dirty="0">
                <a:effectLst/>
                <a:latin typeface="Conv_Roboto-Bold"/>
                <a:ea typeface="Times New Roman" panose="02020603050405020304" pitchFamily="18" charset="0"/>
                <a:cs typeface="Times New Roman" panose="02020603050405020304" pitchFamily="18" charset="0"/>
              </a:rPr>
              <a:t>Punción lumbar: </a:t>
            </a:r>
            <a:r>
              <a:rPr lang="es-ES" sz="2000" dirty="0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se emplea para extraer una muestra del líquido cefalorraquídeo. Las personas con narcolepsia a menudo tienen una </a:t>
            </a:r>
            <a:r>
              <a:rPr lang="es-ES" sz="2000" b="1" dirty="0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deficiencia de la </a:t>
            </a:r>
            <a:r>
              <a:rPr lang="es-ES" sz="2000" b="1" dirty="0" err="1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hipocretina</a:t>
            </a:r>
            <a:r>
              <a:rPr lang="es-ES" sz="2000" b="1" dirty="0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dirty="0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química en el cerebro.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000" dirty="0">
              <a:latin typeface="Calibri"/>
              <a:cs typeface="Calibri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Proceso alternativo"/>
          <p:cNvSpPr/>
          <p:nvPr/>
        </p:nvSpPr>
        <p:spPr>
          <a:xfrm>
            <a:off x="2339752" y="476672"/>
            <a:ext cx="3960440" cy="144016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DIAGNÓSTICOS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endParaRPr lang="es-ES" spc="-65" dirty="0">
              <a:latin typeface="Calibri"/>
              <a:cs typeface="Calibri"/>
            </a:endParaRPr>
          </a:p>
          <a:p>
            <a:pPr algn="just"/>
            <a:endParaRPr lang="es-ES" spc="-65" dirty="0">
              <a:latin typeface="Calibri"/>
              <a:cs typeface="Calibri"/>
            </a:endParaRPr>
          </a:p>
          <a:p>
            <a:pPr algn="just"/>
            <a:endParaRPr lang="es-ES" spc="-65" dirty="0">
              <a:latin typeface="Calibri"/>
              <a:cs typeface="Calibri"/>
            </a:endParaRPr>
          </a:p>
          <a:p>
            <a:pPr marL="0" indent="0" algn="just">
              <a:buNone/>
            </a:pPr>
            <a:endParaRPr lang="es-ES" spc="-30" dirty="0">
              <a:latin typeface="Calibri"/>
              <a:cs typeface="Calibri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s-ES" spc="85" dirty="0">
                <a:latin typeface="Calibri" panose="020F0502020204030204" pitchFamily="34" charset="0"/>
                <a:cs typeface="Calibri" panose="020F0502020204030204" pitchFamily="34" charset="0"/>
              </a:rPr>
              <a:t>Se recomienda realizar siestas cortas programadas durante el día.</a:t>
            </a:r>
          </a:p>
          <a:p>
            <a:pPr lvl="0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 estimulante como el </a:t>
            </a:r>
            <a:r>
              <a:rPr lang="es-E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modafinilo, </a:t>
            </a: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que ayudan a mantenerte despierto durante el día.</a:t>
            </a: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 </a:t>
            </a:r>
            <a:r>
              <a:rPr lang="es-ES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oxibato</a:t>
            </a:r>
            <a:r>
              <a:rPr lang="es-E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sodio</a:t>
            </a: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Puede ayudarte a dormir por la noche y por lo tanto, a combatir la somnolencia diurna y también puede ayudar a mejorar la </a:t>
            </a:r>
            <a:r>
              <a:rPr lang="es-E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cataplexia</a:t>
            </a: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Bef>
                <a:spcPts val="900"/>
              </a:spcBef>
              <a:spcAft>
                <a:spcPts val="9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Los </a:t>
            </a:r>
            <a:r>
              <a:rPr lang="es-ES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antidepresivos</a:t>
            </a:r>
            <a:r>
              <a:rPr lang="es-E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Se administran a veces como una opción para tratar la parálisis del sueño y las alucinaciones</a:t>
            </a:r>
            <a:r>
              <a:rPr lang="es-ES" dirty="0">
                <a:effectLst/>
                <a:latin typeface="Conv_Roboto-Ligh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s-ES" dirty="0">
              <a:latin typeface="Calibri"/>
              <a:cs typeface="Calibri"/>
            </a:endParaRPr>
          </a:p>
          <a:p>
            <a:endParaRPr lang="es-ES" dirty="0">
              <a:latin typeface="Calibri"/>
              <a:cs typeface="Calibri"/>
            </a:endParaRPr>
          </a:p>
          <a:p>
            <a:endParaRPr lang="es-ES" dirty="0"/>
          </a:p>
        </p:txBody>
      </p:sp>
      <p:sp>
        <p:nvSpPr>
          <p:cNvPr id="4" name="3 Proceso alternativo"/>
          <p:cNvSpPr/>
          <p:nvPr/>
        </p:nvSpPr>
        <p:spPr>
          <a:xfrm>
            <a:off x="2339752" y="548680"/>
            <a:ext cx="3960440" cy="144016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TRATAMIENTOS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03848" y="1916832"/>
            <a:ext cx="5688632" cy="3693024"/>
          </a:xfrm>
        </p:spPr>
        <p:txBody>
          <a:bodyPr>
            <a:normAutofit fontScale="92500" lnSpcReduction="10000"/>
          </a:bodyPr>
          <a:lstStyle/>
          <a:p>
            <a:pPr marL="12700" marR="201295">
              <a:lnSpc>
                <a:spcPct val="115500"/>
              </a:lnSpc>
              <a:spcBef>
                <a:spcPts val="100"/>
              </a:spcBef>
            </a:pPr>
            <a:r>
              <a:rPr lang="es-ES" b="1" spc="75" dirty="0">
                <a:latin typeface="Calibri"/>
                <a:cs typeface="Calibri"/>
              </a:rPr>
              <a:t>Dificultad </a:t>
            </a:r>
            <a:r>
              <a:rPr lang="es-ES" b="1" spc="35" dirty="0">
                <a:latin typeface="Calibri"/>
                <a:cs typeface="Calibri"/>
              </a:rPr>
              <a:t>para </a:t>
            </a:r>
            <a:r>
              <a:rPr lang="es-ES" b="1" spc="30" dirty="0">
                <a:latin typeface="Calibri"/>
                <a:cs typeface="Calibri"/>
              </a:rPr>
              <a:t>el </a:t>
            </a:r>
            <a:r>
              <a:rPr lang="es-ES" b="1" spc="-45" dirty="0">
                <a:latin typeface="Calibri"/>
                <a:cs typeface="Calibri"/>
              </a:rPr>
              <a:t>desempeño en </a:t>
            </a:r>
            <a:r>
              <a:rPr lang="es-ES" b="1" spc="30" dirty="0">
                <a:latin typeface="Calibri"/>
                <a:cs typeface="Calibri"/>
              </a:rPr>
              <a:t>el </a:t>
            </a:r>
            <a:r>
              <a:rPr lang="es-ES" b="1" spc="-20" dirty="0">
                <a:latin typeface="Calibri"/>
                <a:cs typeface="Calibri"/>
              </a:rPr>
              <a:t>trabajo. </a:t>
            </a:r>
          </a:p>
          <a:p>
            <a:pPr marL="12700" marR="201295">
              <a:lnSpc>
                <a:spcPct val="115500"/>
              </a:lnSpc>
              <a:spcBef>
                <a:spcPts val="100"/>
              </a:spcBef>
              <a:buNone/>
            </a:pPr>
            <a:r>
              <a:rPr lang="es-ES" b="1" spc="-15" dirty="0">
                <a:latin typeface="Calibri"/>
                <a:cs typeface="Calibri"/>
              </a:rPr>
              <a:t> </a:t>
            </a:r>
          </a:p>
          <a:p>
            <a:pPr marL="12700" marR="201295">
              <a:lnSpc>
                <a:spcPct val="115500"/>
              </a:lnSpc>
              <a:spcBef>
                <a:spcPts val="100"/>
              </a:spcBef>
            </a:pPr>
            <a:r>
              <a:rPr lang="es-ES" b="1" spc="75" dirty="0">
                <a:latin typeface="Calibri"/>
                <a:cs typeface="Calibri"/>
              </a:rPr>
              <a:t>Dificultad</a:t>
            </a:r>
            <a:r>
              <a:rPr lang="es-ES" b="1" spc="-125" dirty="0">
                <a:latin typeface="Calibri"/>
                <a:cs typeface="Calibri"/>
              </a:rPr>
              <a:t> </a:t>
            </a:r>
            <a:r>
              <a:rPr lang="es-ES" b="1" spc="35" dirty="0">
                <a:latin typeface="Calibri"/>
                <a:cs typeface="Calibri"/>
              </a:rPr>
              <a:t>para</a:t>
            </a:r>
            <a:r>
              <a:rPr lang="es-ES" b="1" spc="-120" dirty="0">
                <a:latin typeface="Calibri"/>
                <a:cs typeface="Calibri"/>
              </a:rPr>
              <a:t> </a:t>
            </a:r>
            <a:r>
              <a:rPr lang="es-ES" b="1" spc="10" dirty="0">
                <a:latin typeface="Calibri"/>
                <a:cs typeface="Calibri"/>
              </a:rPr>
              <a:t>estar</a:t>
            </a:r>
            <a:r>
              <a:rPr lang="es-ES" b="1" spc="-120" dirty="0">
                <a:latin typeface="Calibri"/>
                <a:cs typeface="Calibri"/>
              </a:rPr>
              <a:t> </a:t>
            </a:r>
            <a:r>
              <a:rPr lang="es-ES" b="1" spc="-45" dirty="0">
                <a:latin typeface="Calibri"/>
                <a:cs typeface="Calibri"/>
              </a:rPr>
              <a:t>en</a:t>
            </a:r>
            <a:r>
              <a:rPr lang="es-ES" b="1" spc="-120" dirty="0">
                <a:latin typeface="Calibri"/>
                <a:cs typeface="Calibri"/>
              </a:rPr>
              <a:t> </a:t>
            </a:r>
            <a:r>
              <a:rPr lang="es-ES" b="1" spc="25" dirty="0">
                <a:latin typeface="Calibri"/>
                <a:cs typeface="Calibri"/>
              </a:rPr>
              <a:t>actividades</a:t>
            </a:r>
            <a:r>
              <a:rPr lang="es-ES" b="1" spc="-125" dirty="0">
                <a:latin typeface="Calibri"/>
                <a:cs typeface="Calibri"/>
              </a:rPr>
              <a:t> </a:t>
            </a:r>
            <a:r>
              <a:rPr lang="es-ES" b="1" spc="-10" dirty="0">
                <a:latin typeface="Calibri"/>
                <a:cs typeface="Calibri"/>
              </a:rPr>
              <a:t>sociales.</a:t>
            </a:r>
          </a:p>
          <a:p>
            <a:pPr marL="12700" marR="201295">
              <a:lnSpc>
                <a:spcPct val="115500"/>
              </a:lnSpc>
              <a:spcBef>
                <a:spcPts val="100"/>
              </a:spcBef>
              <a:buNone/>
            </a:pPr>
            <a:endParaRPr lang="es-ES" b="1" spc="-10" dirty="0">
              <a:latin typeface="Calibri"/>
              <a:cs typeface="Calibri"/>
            </a:endParaRPr>
          </a:p>
          <a:p>
            <a:pPr marL="12700" marR="201295">
              <a:lnSpc>
                <a:spcPct val="115500"/>
              </a:lnSpc>
              <a:spcBef>
                <a:spcPts val="100"/>
              </a:spcBef>
            </a:pPr>
            <a:r>
              <a:rPr lang="es-ES" b="1" spc="-10" dirty="0">
                <a:latin typeface="Calibri"/>
                <a:cs typeface="Calibri"/>
              </a:rPr>
              <a:t> </a:t>
            </a:r>
            <a:r>
              <a:rPr lang="es-ES" b="1" spc="-730" dirty="0">
                <a:latin typeface="Calibri"/>
                <a:cs typeface="Calibri"/>
              </a:rPr>
              <a:t> </a:t>
            </a:r>
            <a:r>
              <a:rPr lang="es-ES" b="1" spc="15" dirty="0">
                <a:latin typeface="Calibri"/>
                <a:cs typeface="Calibri"/>
              </a:rPr>
              <a:t>Lesiones</a:t>
            </a:r>
            <a:r>
              <a:rPr lang="es-ES" b="1" spc="-125" dirty="0">
                <a:latin typeface="Calibri"/>
                <a:cs typeface="Calibri"/>
              </a:rPr>
              <a:t> </a:t>
            </a:r>
            <a:r>
              <a:rPr lang="es-ES" b="1" spc="15" dirty="0">
                <a:latin typeface="Calibri"/>
                <a:cs typeface="Calibri"/>
              </a:rPr>
              <a:t>y</a:t>
            </a:r>
            <a:r>
              <a:rPr lang="es-ES" b="1" spc="-120" dirty="0">
                <a:latin typeface="Calibri"/>
                <a:cs typeface="Calibri"/>
              </a:rPr>
              <a:t> </a:t>
            </a:r>
            <a:r>
              <a:rPr lang="es-ES" b="1" spc="-10" dirty="0">
                <a:latin typeface="Calibri"/>
                <a:cs typeface="Calibri"/>
              </a:rPr>
              <a:t>accidentes.</a:t>
            </a:r>
          </a:p>
          <a:p>
            <a:pPr marL="12700" marR="201295">
              <a:lnSpc>
                <a:spcPct val="115500"/>
              </a:lnSpc>
              <a:spcBef>
                <a:spcPts val="100"/>
              </a:spcBef>
              <a:buNone/>
            </a:pPr>
            <a:endParaRPr lang="es-ES" dirty="0">
              <a:latin typeface="Calibri"/>
              <a:cs typeface="Calibri"/>
            </a:endParaRPr>
          </a:p>
          <a:p>
            <a:pPr marL="12700" marR="5080" algn="just">
              <a:lnSpc>
                <a:spcPct val="115500"/>
              </a:lnSpc>
            </a:pPr>
            <a:r>
              <a:rPr lang="es-ES" b="1" spc="-10" dirty="0">
                <a:latin typeface="Calibri"/>
                <a:cs typeface="Calibri"/>
              </a:rPr>
              <a:t>E</a:t>
            </a:r>
            <a:r>
              <a:rPr lang="es-ES" b="1" spc="-25" dirty="0">
                <a:latin typeface="Calibri"/>
                <a:cs typeface="Calibri"/>
              </a:rPr>
              <a:t>fectos</a:t>
            </a:r>
            <a:r>
              <a:rPr lang="es-ES" b="1" spc="-20" dirty="0">
                <a:latin typeface="Calibri"/>
                <a:cs typeface="Calibri"/>
              </a:rPr>
              <a:t> </a:t>
            </a:r>
            <a:r>
              <a:rPr lang="es-ES" b="1" spc="30" dirty="0">
                <a:latin typeface="Calibri"/>
                <a:cs typeface="Calibri"/>
              </a:rPr>
              <a:t>secundarios</a:t>
            </a:r>
            <a:r>
              <a:rPr lang="es-ES" b="1" spc="35" dirty="0">
                <a:latin typeface="Calibri"/>
                <a:cs typeface="Calibri"/>
              </a:rPr>
              <a:t> </a:t>
            </a:r>
            <a:r>
              <a:rPr lang="es-ES" b="1" spc="-30" dirty="0">
                <a:latin typeface="Calibri"/>
                <a:cs typeface="Calibri"/>
              </a:rPr>
              <a:t>de</a:t>
            </a:r>
            <a:r>
              <a:rPr lang="es-ES" b="1" spc="-25" dirty="0">
                <a:latin typeface="Calibri"/>
                <a:cs typeface="Calibri"/>
              </a:rPr>
              <a:t> </a:t>
            </a:r>
            <a:r>
              <a:rPr lang="es-ES" b="1" spc="40" dirty="0">
                <a:latin typeface="Calibri"/>
                <a:cs typeface="Calibri"/>
              </a:rPr>
              <a:t>los </a:t>
            </a:r>
            <a:r>
              <a:rPr lang="es-ES" b="1" spc="45" dirty="0">
                <a:latin typeface="Calibri"/>
                <a:cs typeface="Calibri"/>
              </a:rPr>
              <a:t> </a:t>
            </a:r>
            <a:r>
              <a:rPr lang="es-ES" b="1" spc="-15" dirty="0">
                <a:latin typeface="Calibri"/>
                <a:cs typeface="Calibri"/>
              </a:rPr>
              <a:t>medicamentos</a:t>
            </a:r>
            <a:endParaRPr lang="es-ES" dirty="0">
              <a:latin typeface="Calibri"/>
              <a:cs typeface="Calibri"/>
            </a:endParaRPr>
          </a:p>
          <a:p>
            <a:endParaRPr lang="es-ES" dirty="0"/>
          </a:p>
        </p:txBody>
      </p:sp>
      <p:sp>
        <p:nvSpPr>
          <p:cNvPr id="4" name="3 Proceso alternativo"/>
          <p:cNvSpPr/>
          <p:nvPr/>
        </p:nvSpPr>
        <p:spPr>
          <a:xfrm>
            <a:off x="2339752" y="332656"/>
            <a:ext cx="3960440" cy="144016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EFECTOS </a:t>
            </a:r>
          </a:p>
        </p:txBody>
      </p:sp>
      <p:pic>
        <p:nvPicPr>
          <p:cNvPr id="5" name="4 Imagen" descr="IMG-20220318-WA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44824"/>
            <a:ext cx="2736304" cy="45209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roceso alternativo"/>
          <p:cNvSpPr/>
          <p:nvPr/>
        </p:nvSpPr>
        <p:spPr>
          <a:xfrm>
            <a:off x="2339752" y="116632"/>
            <a:ext cx="3960440" cy="144016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NECESITAMOS 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06907489"/>
              </p:ext>
            </p:extLst>
          </p:nvPr>
        </p:nvGraphicFramePr>
        <p:xfrm>
          <a:off x="457200" y="2276872"/>
          <a:ext cx="7467600" cy="3980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roceso alternativo"/>
          <p:cNvSpPr/>
          <p:nvPr/>
        </p:nvSpPr>
        <p:spPr>
          <a:xfrm>
            <a:off x="2339752" y="332656"/>
            <a:ext cx="3960440" cy="1440160"/>
          </a:xfrm>
          <a:prstGeom prst="flowChartAlternateProcess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 prst="softRound"/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¡GRACIAS! </a:t>
            </a:r>
          </a:p>
        </p:txBody>
      </p:sp>
      <p:pic>
        <p:nvPicPr>
          <p:cNvPr id="7" name="6 Imagen" descr="Logotipo, nombre de la empresa&#10;&#10;Descripción generada automáticament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5222" y="4005064"/>
            <a:ext cx="3164930" cy="230248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</p:spPr>
      </p:pic>
      <p:sp>
        <p:nvSpPr>
          <p:cNvPr id="8" name="7 Rectángulo"/>
          <p:cNvSpPr/>
          <p:nvPr/>
        </p:nvSpPr>
        <p:spPr>
          <a:xfrm>
            <a:off x="2286000" y="2204864"/>
            <a:ext cx="4572000" cy="13775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indent="-635" algn="ctr">
              <a:lnSpc>
                <a:spcPct val="115500"/>
              </a:lnSpc>
              <a:spcBef>
                <a:spcPts val="100"/>
              </a:spcBef>
            </a:pPr>
            <a:r>
              <a:rPr lang="es-ES" spc="-5" dirty="0">
                <a:solidFill>
                  <a:schemeClr val="tx1"/>
                </a:solidFill>
                <a:latin typeface="Calibri"/>
                <a:cs typeface="Calibri"/>
              </a:rPr>
              <a:t>Conócenos </a:t>
            </a:r>
            <a:r>
              <a:rPr lang="es-ES" spc="15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lang="es-ES" spc="10" dirty="0">
                <a:solidFill>
                  <a:schemeClr val="tx1"/>
                </a:solidFill>
                <a:latin typeface="Calibri"/>
                <a:cs typeface="Calibri"/>
              </a:rPr>
              <a:t>síguenos </a:t>
            </a:r>
            <a:r>
              <a:rPr lang="es-ES" spc="-45" dirty="0">
                <a:solidFill>
                  <a:schemeClr val="tx1"/>
                </a:solidFill>
                <a:latin typeface="Calibri"/>
                <a:cs typeface="Calibri"/>
              </a:rPr>
              <a:t>en </a:t>
            </a:r>
            <a:r>
              <a:rPr lang="es-ES" spc="20" dirty="0">
                <a:solidFill>
                  <a:schemeClr val="tx1"/>
                </a:solidFill>
                <a:latin typeface="Calibri"/>
                <a:cs typeface="Calibri"/>
              </a:rPr>
              <a:t>nuestras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redes </a:t>
            </a:r>
            <a:r>
              <a:rPr lang="es-ES" spc="-7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25" dirty="0">
                <a:solidFill>
                  <a:schemeClr val="tx1"/>
                </a:solidFill>
                <a:latin typeface="Calibri"/>
                <a:cs typeface="Calibri"/>
              </a:rPr>
              <a:t>sociales</a:t>
            </a:r>
            <a:r>
              <a:rPr lang="es-ES" spc="-1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15" dirty="0">
                <a:solidFill>
                  <a:schemeClr val="tx1"/>
                </a:solidFill>
                <a:latin typeface="Calibri"/>
                <a:cs typeface="Calibri"/>
              </a:rPr>
              <a:t>(Instagram,</a:t>
            </a:r>
            <a:r>
              <a:rPr lang="es-ES" spc="-1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Facebook</a:t>
            </a:r>
            <a:r>
              <a:rPr lang="es-ES" spc="-1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15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dirty="0">
                <a:solidFill>
                  <a:schemeClr val="tx1"/>
                </a:solidFill>
                <a:latin typeface="Calibri"/>
                <a:cs typeface="Calibri"/>
              </a:rPr>
              <a:t>Twitter).</a:t>
            </a:r>
          </a:p>
          <a:p>
            <a:pPr marL="12700" marR="5080" algn="ctr">
              <a:lnSpc>
                <a:spcPct val="115500"/>
              </a:lnSpc>
            </a:pPr>
            <a:r>
              <a:rPr lang="es-ES" spc="20" dirty="0">
                <a:solidFill>
                  <a:schemeClr val="tx1"/>
                </a:solidFill>
                <a:latin typeface="Calibri"/>
                <a:cs typeface="Calibri"/>
              </a:rPr>
              <a:t>Contacta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dirty="0">
                <a:solidFill>
                  <a:schemeClr val="tx1"/>
                </a:solidFill>
                <a:latin typeface="Calibri"/>
                <a:cs typeface="Calibri"/>
              </a:rPr>
              <a:t>nosotros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-45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través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-3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lang="es-ES" spc="-1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-35" dirty="0">
                <a:solidFill>
                  <a:schemeClr val="tx1"/>
                </a:solidFill>
                <a:latin typeface="Calibri"/>
                <a:cs typeface="Calibri"/>
              </a:rPr>
              <a:t>e-mail: </a:t>
            </a:r>
            <a:r>
              <a:rPr lang="es-ES" spc="-7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b="1" spc="10" dirty="0">
                <a:solidFill>
                  <a:schemeClr val="accent1"/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asociacionaler@gmail.com</a:t>
            </a:r>
            <a:endParaRPr lang="es-ES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234</TotalTime>
  <Words>532</Words>
  <Application>Microsoft Office PowerPoint</Application>
  <PresentationFormat>Presentación en pantalla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</vt:lpstr>
      <vt:lpstr>Arial Rounded MT Bold</vt:lpstr>
      <vt:lpstr>Calibri</vt:lpstr>
      <vt:lpstr>Century Schoolbook</vt:lpstr>
      <vt:lpstr>Conv_Roboto-Bold</vt:lpstr>
      <vt:lpstr>Conv_Roboto-Light</vt:lpstr>
      <vt:lpstr>Trebuchet MS</vt:lpstr>
      <vt:lpstr>Wingdings</vt:lpstr>
      <vt:lpstr>Wingdings 2</vt:lpstr>
      <vt:lpstr>Mirador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CARICHU</dc:creator>
  <cp:lastModifiedBy>VANESA CHIMENO ALEGRE</cp:lastModifiedBy>
  <cp:revision>23</cp:revision>
  <dcterms:created xsi:type="dcterms:W3CDTF">2022-03-18T23:12:29Z</dcterms:created>
  <dcterms:modified xsi:type="dcterms:W3CDTF">2023-02-20T22:01:50Z</dcterms:modified>
</cp:coreProperties>
</file>