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54DE00-A5DA-459C-A0C6-034602B22C50}" v="46" dt="2023-04-12T11:24:05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yan Rodríguez San José" userId="651c1d2d52264eb5" providerId="Windows Live" clId="Web-{ED54DE00-A5DA-459C-A0C6-034602B22C50}"/>
    <pc:docChg chg="addSld modSld sldOrd">
      <pc:chgData name="Miryan Rodríguez San José" userId="651c1d2d52264eb5" providerId="Windows Live" clId="Web-{ED54DE00-A5DA-459C-A0C6-034602B22C50}" dt="2023-04-12T11:24:05.820" v="37" actId="14100"/>
      <pc:docMkLst>
        <pc:docMk/>
      </pc:docMkLst>
      <pc:sldChg chg="addSp delSp modSp">
        <pc:chgData name="Miryan Rodríguez San José" userId="651c1d2d52264eb5" providerId="Windows Live" clId="Web-{ED54DE00-A5DA-459C-A0C6-034602B22C50}" dt="2023-04-12T11:20:13.319" v="4" actId="14100"/>
        <pc:sldMkLst>
          <pc:docMk/>
          <pc:sldMk cId="2406273178" sldId="256"/>
        </pc:sldMkLst>
        <pc:spChg chg="del">
          <ac:chgData name="Miryan Rodríguez San José" userId="651c1d2d52264eb5" providerId="Windows Live" clId="Web-{ED54DE00-A5DA-459C-A0C6-034602B22C50}" dt="2023-04-12T11:19:10.814" v="0"/>
          <ac:spMkLst>
            <pc:docMk/>
            <pc:sldMk cId="2406273178" sldId="256"/>
            <ac:spMk id="2" creationId="{00000000-0000-0000-0000-000000000000}"/>
          </ac:spMkLst>
        </pc:spChg>
        <pc:spChg chg="del">
          <ac:chgData name="Miryan Rodríguez San José" userId="651c1d2d52264eb5" providerId="Windows Live" clId="Web-{ED54DE00-A5DA-459C-A0C6-034602B22C50}" dt="2023-04-12T11:19:12.174" v="1"/>
          <ac:spMkLst>
            <pc:docMk/>
            <pc:sldMk cId="2406273178" sldId="256"/>
            <ac:spMk id="3" creationId="{00000000-0000-0000-0000-000000000000}"/>
          </ac:spMkLst>
        </pc:spChg>
        <pc:picChg chg="add mod">
          <ac:chgData name="Miryan Rodríguez San José" userId="651c1d2d52264eb5" providerId="Windows Live" clId="Web-{ED54DE00-A5DA-459C-A0C6-034602B22C50}" dt="2023-04-12T11:20:13.319" v="4" actId="14100"/>
          <ac:picMkLst>
            <pc:docMk/>
            <pc:sldMk cId="2406273178" sldId="256"/>
            <ac:picMk id="4" creationId="{2544B2A5-0306-1610-3E55-3C79DBEB0133}"/>
          </ac:picMkLst>
        </pc:picChg>
      </pc:sldChg>
      <pc:sldChg chg="addSp modSp new">
        <pc:chgData name="Miryan Rodríguez San José" userId="651c1d2d52264eb5" providerId="Windows Live" clId="Web-{ED54DE00-A5DA-459C-A0C6-034602B22C50}" dt="2023-04-12T11:20:57.541" v="8" actId="14100"/>
        <pc:sldMkLst>
          <pc:docMk/>
          <pc:sldMk cId="3316910199" sldId="257"/>
        </pc:sldMkLst>
        <pc:picChg chg="add mod">
          <ac:chgData name="Miryan Rodríguez San José" userId="651c1d2d52264eb5" providerId="Windows Live" clId="Web-{ED54DE00-A5DA-459C-A0C6-034602B22C50}" dt="2023-04-12T11:20:57.541" v="8" actId="14100"/>
          <ac:picMkLst>
            <pc:docMk/>
            <pc:sldMk cId="3316910199" sldId="257"/>
            <ac:picMk id="2" creationId="{BFB8A2DC-0D93-2CAD-801D-42FE23C2B481}"/>
          </ac:picMkLst>
        </pc:picChg>
      </pc:sldChg>
      <pc:sldChg chg="addSp modSp new">
        <pc:chgData name="Miryan Rodríguez San José" userId="651c1d2d52264eb5" providerId="Windows Live" clId="Web-{ED54DE00-A5DA-459C-A0C6-034602B22C50}" dt="2023-04-12T11:21:17.042" v="12" actId="14100"/>
        <pc:sldMkLst>
          <pc:docMk/>
          <pc:sldMk cId="72279823" sldId="258"/>
        </pc:sldMkLst>
        <pc:picChg chg="add mod">
          <ac:chgData name="Miryan Rodríguez San José" userId="651c1d2d52264eb5" providerId="Windows Live" clId="Web-{ED54DE00-A5DA-459C-A0C6-034602B22C50}" dt="2023-04-12T11:21:17.042" v="12" actId="14100"/>
          <ac:picMkLst>
            <pc:docMk/>
            <pc:sldMk cId="72279823" sldId="258"/>
            <ac:picMk id="2" creationId="{55ADCBA5-3DD7-854E-04F3-0762C3E575A2}"/>
          </ac:picMkLst>
        </pc:picChg>
      </pc:sldChg>
      <pc:sldChg chg="addSp modSp new">
        <pc:chgData name="Miryan Rodríguez San José" userId="651c1d2d52264eb5" providerId="Windows Live" clId="Web-{ED54DE00-A5DA-459C-A0C6-034602B22C50}" dt="2023-04-12T11:21:36.950" v="16" actId="14100"/>
        <pc:sldMkLst>
          <pc:docMk/>
          <pc:sldMk cId="2083133004" sldId="259"/>
        </pc:sldMkLst>
        <pc:picChg chg="add mod">
          <ac:chgData name="Miryan Rodríguez San José" userId="651c1d2d52264eb5" providerId="Windows Live" clId="Web-{ED54DE00-A5DA-459C-A0C6-034602B22C50}" dt="2023-04-12T11:21:36.950" v="16" actId="14100"/>
          <ac:picMkLst>
            <pc:docMk/>
            <pc:sldMk cId="2083133004" sldId="259"/>
            <ac:picMk id="2" creationId="{99540F3F-3353-E6AB-5D21-57861B6640CD}"/>
          </ac:picMkLst>
        </pc:picChg>
      </pc:sldChg>
      <pc:sldChg chg="addSp modSp new">
        <pc:chgData name="Miryan Rodríguez San José" userId="651c1d2d52264eb5" providerId="Windows Live" clId="Web-{ED54DE00-A5DA-459C-A0C6-034602B22C50}" dt="2023-04-12T11:21:56.388" v="20" actId="14100"/>
        <pc:sldMkLst>
          <pc:docMk/>
          <pc:sldMk cId="1367937634" sldId="260"/>
        </pc:sldMkLst>
        <pc:picChg chg="add mod">
          <ac:chgData name="Miryan Rodríguez San José" userId="651c1d2d52264eb5" providerId="Windows Live" clId="Web-{ED54DE00-A5DA-459C-A0C6-034602B22C50}" dt="2023-04-12T11:21:56.388" v="20" actId="14100"/>
          <ac:picMkLst>
            <pc:docMk/>
            <pc:sldMk cId="1367937634" sldId="260"/>
            <ac:picMk id="2" creationId="{379EC48A-B132-3EB1-2C0C-23F6D9285934}"/>
          </ac:picMkLst>
        </pc:picChg>
      </pc:sldChg>
      <pc:sldChg chg="addSp modSp new">
        <pc:chgData name="Miryan Rodríguez San José" userId="651c1d2d52264eb5" providerId="Windows Live" clId="Web-{ED54DE00-A5DA-459C-A0C6-034602B22C50}" dt="2023-04-12T11:22:22.312" v="24" actId="14100"/>
        <pc:sldMkLst>
          <pc:docMk/>
          <pc:sldMk cId="3683234357" sldId="261"/>
        </pc:sldMkLst>
        <pc:picChg chg="add mod">
          <ac:chgData name="Miryan Rodríguez San José" userId="651c1d2d52264eb5" providerId="Windows Live" clId="Web-{ED54DE00-A5DA-459C-A0C6-034602B22C50}" dt="2023-04-12T11:22:22.312" v="24" actId="14100"/>
          <ac:picMkLst>
            <pc:docMk/>
            <pc:sldMk cId="3683234357" sldId="261"/>
            <ac:picMk id="2" creationId="{0ABC7E41-783F-C2F6-4B89-08B82B5366BB}"/>
          </ac:picMkLst>
        </pc:picChg>
      </pc:sldChg>
      <pc:sldChg chg="addSp modSp new">
        <pc:chgData name="Miryan Rodríguez San José" userId="651c1d2d52264eb5" providerId="Windows Live" clId="Web-{ED54DE00-A5DA-459C-A0C6-034602B22C50}" dt="2023-04-12T11:22:44.861" v="28" actId="14100"/>
        <pc:sldMkLst>
          <pc:docMk/>
          <pc:sldMk cId="2889887926" sldId="262"/>
        </pc:sldMkLst>
        <pc:picChg chg="add mod">
          <ac:chgData name="Miryan Rodríguez San José" userId="651c1d2d52264eb5" providerId="Windows Live" clId="Web-{ED54DE00-A5DA-459C-A0C6-034602B22C50}" dt="2023-04-12T11:22:44.861" v="28" actId="14100"/>
          <ac:picMkLst>
            <pc:docMk/>
            <pc:sldMk cId="2889887926" sldId="262"/>
            <ac:picMk id="2" creationId="{D2F427B2-6347-42D7-7902-176E6799BCE6}"/>
          </ac:picMkLst>
        </pc:picChg>
      </pc:sldChg>
      <pc:sldChg chg="addSp modSp new ord">
        <pc:chgData name="Miryan Rodríguez San José" userId="651c1d2d52264eb5" providerId="Windows Live" clId="Web-{ED54DE00-A5DA-459C-A0C6-034602B22C50}" dt="2023-04-12T11:23:46.912" v="33"/>
        <pc:sldMkLst>
          <pc:docMk/>
          <pc:sldMk cId="1347337606" sldId="263"/>
        </pc:sldMkLst>
        <pc:picChg chg="add mod">
          <ac:chgData name="Miryan Rodríguez San José" userId="651c1d2d52264eb5" providerId="Windows Live" clId="Web-{ED54DE00-A5DA-459C-A0C6-034602B22C50}" dt="2023-04-12T11:23:43.849" v="32" actId="14100"/>
          <ac:picMkLst>
            <pc:docMk/>
            <pc:sldMk cId="1347337606" sldId="263"/>
            <ac:picMk id="2" creationId="{A49B9B96-E5CA-2D88-34B7-61BE6FE0AD73}"/>
          </ac:picMkLst>
        </pc:picChg>
      </pc:sldChg>
      <pc:sldChg chg="addSp modSp new">
        <pc:chgData name="Miryan Rodríguez San José" userId="651c1d2d52264eb5" providerId="Windows Live" clId="Web-{ED54DE00-A5DA-459C-A0C6-034602B22C50}" dt="2023-04-12T11:24:05.820" v="37" actId="14100"/>
        <pc:sldMkLst>
          <pc:docMk/>
          <pc:sldMk cId="1114792104" sldId="264"/>
        </pc:sldMkLst>
        <pc:picChg chg="add mod">
          <ac:chgData name="Miryan Rodríguez San José" userId="651c1d2d52264eb5" providerId="Windows Live" clId="Web-{ED54DE00-A5DA-459C-A0C6-034602B22C50}" dt="2023-04-12T11:24:05.820" v="37" actId="14100"/>
          <ac:picMkLst>
            <pc:docMk/>
            <pc:sldMk cId="1114792104" sldId="264"/>
            <ac:picMk id="2" creationId="{3439B75E-92A3-4B6E-8760-A50AC8FB4B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12/04/2023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2544B2A5-0306-1610-3E55-3C79DBEB0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084755" cy="68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BFB8A2DC-0D93-2CAD-801D-42FE23C2B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10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55ADCBA5-3DD7-854E-04F3-0762C3E57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9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Gráfico, Gráfico de embudo&#10;&#10;Descripción generada automáticamente">
            <a:extLst>
              <a:ext uri="{FF2B5EF4-FFF2-40B4-BE49-F238E27FC236}">
                <a16:creationId xmlns:a16="http://schemas.microsoft.com/office/drawing/2014/main" id="{99540F3F-3353-E6AB-5D21-57861B664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3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379EC48A-B132-3EB1-2C0C-23F6D9285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37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0ABC7E41-783F-C2F6-4B89-08B82B536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34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A49B9B96-E5CA-2D88-34B7-61BE6FE0A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188237" cy="68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37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D2F427B2-6347-42D7-7902-176E6799B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216459" cy="689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87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3439B75E-92A3-4B6E-8760-A50AC8FB4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" y="4677"/>
            <a:ext cx="12084755" cy="68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921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32</cp:revision>
  <dcterms:created xsi:type="dcterms:W3CDTF">2012-07-30T22:48:03Z</dcterms:created>
  <dcterms:modified xsi:type="dcterms:W3CDTF">2023-04-12T11:24:10Z</dcterms:modified>
</cp:coreProperties>
</file>