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E89275-0741-4430-9471-2F854B719E5F}" v="26" dt="2022-11-03T14:47:03.0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7AE89275-0741-4430-9471-2F854B719E5F}"/>
    <pc:docChg chg="addSld modSld">
      <pc:chgData name="Miryan Rodríguez San José" userId="651c1d2d52264eb5" providerId="Windows Live" clId="Web-{7AE89275-0741-4430-9471-2F854B719E5F}" dt="2022-11-03T14:47:31.715" v="27"/>
      <pc:docMkLst>
        <pc:docMk/>
      </pc:docMkLst>
      <pc:sldChg chg="addSp delSp modSp mod setBg">
        <pc:chgData name="Miryan Rodríguez San José" userId="651c1d2d52264eb5" providerId="Windows Live" clId="Web-{7AE89275-0741-4430-9471-2F854B719E5F}" dt="2022-11-03T14:28:48.986" v="3"/>
        <pc:sldMkLst>
          <pc:docMk/>
          <pc:sldMk cId="2406273178" sldId="256"/>
        </pc:sldMkLst>
        <pc:spChg chg="del">
          <ac:chgData name="Miryan Rodríguez San José" userId="651c1d2d52264eb5" providerId="Windows Live" clId="Web-{7AE89275-0741-4430-9471-2F854B719E5F}" dt="2022-11-03T14:28:37.423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7AE89275-0741-4430-9471-2F854B719E5F}" dt="2022-11-03T14:28:39.189" v="1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Miryan Rodríguez San José" userId="651c1d2d52264eb5" providerId="Windows Live" clId="Web-{7AE89275-0741-4430-9471-2F854B719E5F}" dt="2022-11-03T14:28:48.986" v="3"/>
          <ac:spMkLst>
            <pc:docMk/>
            <pc:sldMk cId="2406273178" sldId="256"/>
            <ac:spMk id="9" creationId="{42A4FC2C-047E-45A5-965D-8E1E3BF09BC6}"/>
          </ac:spMkLst>
        </pc:spChg>
        <pc:picChg chg="add mod">
          <ac:chgData name="Miryan Rodríguez San José" userId="651c1d2d52264eb5" providerId="Windows Live" clId="Web-{7AE89275-0741-4430-9471-2F854B719E5F}" dt="2022-11-03T14:28:48.986" v="3"/>
          <ac:picMkLst>
            <pc:docMk/>
            <pc:sldMk cId="2406273178" sldId="256"/>
            <ac:picMk id="4" creationId="{A472CD07-AD17-2B1A-9CD2-CD86D400F7A4}"/>
          </ac:picMkLst>
        </pc:picChg>
      </pc:sldChg>
      <pc:sldChg chg="addSp modSp new mod setBg">
        <pc:chgData name="Miryan Rodríguez San José" userId="651c1d2d52264eb5" providerId="Windows Live" clId="Web-{7AE89275-0741-4430-9471-2F854B719E5F}" dt="2022-11-03T14:45:23.117" v="6"/>
        <pc:sldMkLst>
          <pc:docMk/>
          <pc:sldMk cId="2494927742" sldId="257"/>
        </pc:sldMkLst>
        <pc:spChg chg="add">
          <ac:chgData name="Miryan Rodríguez San José" userId="651c1d2d52264eb5" providerId="Windows Live" clId="Web-{7AE89275-0741-4430-9471-2F854B719E5F}" dt="2022-11-03T14:45:23.117" v="6"/>
          <ac:spMkLst>
            <pc:docMk/>
            <pc:sldMk cId="2494927742" sldId="25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AE89275-0741-4430-9471-2F854B719E5F}" dt="2022-11-03T14:45:23.117" v="6"/>
          <ac:picMkLst>
            <pc:docMk/>
            <pc:sldMk cId="2494927742" sldId="257"/>
            <ac:picMk id="2" creationId="{E8E4F9B3-1970-3B80-413E-DD48387521D6}"/>
          </ac:picMkLst>
        </pc:picChg>
      </pc:sldChg>
      <pc:sldChg chg="addSp modSp new mod setBg">
        <pc:chgData name="Miryan Rodríguez San José" userId="651c1d2d52264eb5" providerId="Windows Live" clId="Web-{7AE89275-0741-4430-9471-2F854B719E5F}" dt="2022-11-03T14:45:39.180" v="9"/>
        <pc:sldMkLst>
          <pc:docMk/>
          <pc:sldMk cId="1101555854" sldId="258"/>
        </pc:sldMkLst>
        <pc:spChg chg="add">
          <ac:chgData name="Miryan Rodríguez San José" userId="651c1d2d52264eb5" providerId="Windows Live" clId="Web-{7AE89275-0741-4430-9471-2F854B719E5F}" dt="2022-11-03T14:45:39.180" v="9"/>
          <ac:spMkLst>
            <pc:docMk/>
            <pc:sldMk cId="1101555854" sldId="258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AE89275-0741-4430-9471-2F854B719E5F}" dt="2022-11-03T14:45:39.180" v="9"/>
          <ac:picMkLst>
            <pc:docMk/>
            <pc:sldMk cId="1101555854" sldId="258"/>
            <ac:picMk id="2" creationId="{1247F962-A488-1B19-20CA-439174C1DFD2}"/>
          </ac:picMkLst>
        </pc:picChg>
      </pc:sldChg>
      <pc:sldChg chg="addSp modSp new mod setBg">
        <pc:chgData name="Miryan Rodríguez San José" userId="651c1d2d52264eb5" providerId="Windows Live" clId="Web-{7AE89275-0741-4430-9471-2F854B719E5F}" dt="2022-11-03T14:45:53.556" v="12"/>
        <pc:sldMkLst>
          <pc:docMk/>
          <pc:sldMk cId="310349960" sldId="259"/>
        </pc:sldMkLst>
        <pc:spChg chg="add">
          <ac:chgData name="Miryan Rodríguez San José" userId="651c1d2d52264eb5" providerId="Windows Live" clId="Web-{7AE89275-0741-4430-9471-2F854B719E5F}" dt="2022-11-03T14:45:53.556" v="12"/>
          <ac:spMkLst>
            <pc:docMk/>
            <pc:sldMk cId="310349960" sldId="259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AE89275-0741-4430-9471-2F854B719E5F}" dt="2022-11-03T14:45:53.556" v="12"/>
          <ac:picMkLst>
            <pc:docMk/>
            <pc:sldMk cId="310349960" sldId="259"/>
            <ac:picMk id="2" creationId="{EEA2010E-E93F-F140-97D0-68BBBA597139}"/>
          </ac:picMkLst>
        </pc:picChg>
      </pc:sldChg>
      <pc:sldChg chg="addSp modSp new mod setBg">
        <pc:chgData name="Miryan Rodríguez San José" userId="651c1d2d52264eb5" providerId="Windows Live" clId="Web-{7AE89275-0741-4430-9471-2F854B719E5F}" dt="2022-11-03T14:46:09.134" v="15"/>
        <pc:sldMkLst>
          <pc:docMk/>
          <pc:sldMk cId="1168499794" sldId="260"/>
        </pc:sldMkLst>
        <pc:spChg chg="add">
          <ac:chgData name="Miryan Rodríguez San José" userId="651c1d2d52264eb5" providerId="Windows Live" clId="Web-{7AE89275-0741-4430-9471-2F854B719E5F}" dt="2022-11-03T14:46:09.134" v="15"/>
          <ac:spMkLst>
            <pc:docMk/>
            <pc:sldMk cId="1168499794" sldId="260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AE89275-0741-4430-9471-2F854B719E5F}" dt="2022-11-03T14:46:09.134" v="15"/>
          <ac:picMkLst>
            <pc:docMk/>
            <pc:sldMk cId="1168499794" sldId="260"/>
            <ac:picMk id="2" creationId="{7DEB6E2D-DAFA-BDCB-F059-06578363BC35}"/>
          </ac:picMkLst>
        </pc:picChg>
      </pc:sldChg>
      <pc:sldChg chg="addSp modSp new mod setBg">
        <pc:chgData name="Miryan Rodríguez San José" userId="651c1d2d52264eb5" providerId="Windows Live" clId="Web-{7AE89275-0741-4430-9471-2F854B719E5F}" dt="2022-11-03T14:46:22.182" v="18"/>
        <pc:sldMkLst>
          <pc:docMk/>
          <pc:sldMk cId="122617281" sldId="261"/>
        </pc:sldMkLst>
        <pc:spChg chg="add">
          <ac:chgData name="Miryan Rodríguez San José" userId="651c1d2d52264eb5" providerId="Windows Live" clId="Web-{7AE89275-0741-4430-9471-2F854B719E5F}" dt="2022-11-03T14:46:22.182" v="18"/>
          <ac:spMkLst>
            <pc:docMk/>
            <pc:sldMk cId="122617281" sldId="261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AE89275-0741-4430-9471-2F854B719E5F}" dt="2022-11-03T14:46:22.182" v="18"/>
          <ac:picMkLst>
            <pc:docMk/>
            <pc:sldMk cId="122617281" sldId="261"/>
            <ac:picMk id="2" creationId="{C49A3535-675B-013A-CB63-CDFA95D8DD4B}"/>
          </ac:picMkLst>
        </pc:picChg>
      </pc:sldChg>
      <pc:sldChg chg="addSp modSp new mod setBg">
        <pc:chgData name="Miryan Rodríguez San José" userId="651c1d2d52264eb5" providerId="Windows Live" clId="Web-{7AE89275-0741-4430-9471-2F854B719E5F}" dt="2022-11-03T14:46:38.182" v="21"/>
        <pc:sldMkLst>
          <pc:docMk/>
          <pc:sldMk cId="2289372616" sldId="262"/>
        </pc:sldMkLst>
        <pc:spChg chg="add">
          <ac:chgData name="Miryan Rodríguez San José" userId="651c1d2d52264eb5" providerId="Windows Live" clId="Web-{7AE89275-0741-4430-9471-2F854B719E5F}" dt="2022-11-03T14:46:38.182" v="21"/>
          <ac:spMkLst>
            <pc:docMk/>
            <pc:sldMk cId="2289372616" sldId="262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AE89275-0741-4430-9471-2F854B719E5F}" dt="2022-11-03T14:46:38.182" v="21"/>
          <ac:picMkLst>
            <pc:docMk/>
            <pc:sldMk cId="2289372616" sldId="262"/>
            <ac:picMk id="2" creationId="{36E16FE5-79D9-9BA7-94B9-DD88AC566649}"/>
          </ac:picMkLst>
        </pc:picChg>
      </pc:sldChg>
      <pc:sldChg chg="addSp modSp new mod setBg">
        <pc:chgData name="Miryan Rodríguez San José" userId="651c1d2d52264eb5" providerId="Windows Live" clId="Web-{7AE89275-0741-4430-9471-2F854B719E5F}" dt="2022-11-03T14:46:50.948" v="24"/>
        <pc:sldMkLst>
          <pc:docMk/>
          <pc:sldMk cId="1426899251" sldId="263"/>
        </pc:sldMkLst>
        <pc:spChg chg="add">
          <ac:chgData name="Miryan Rodríguez San José" userId="651c1d2d52264eb5" providerId="Windows Live" clId="Web-{7AE89275-0741-4430-9471-2F854B719E5F}" dt="2022-11-03T14:46:50.948" v="24"/>
          <ac:spMkLst>
            <pc:docMk/>
            <pc:sldMk cId="1426899251" sldId="263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AE89275-0741-4430-9471-2F854B719E5F}" dt="2022-11-03T14:46:50.948" v="24"/>
          <ac:picMkLst>
            <pc:docMk/>
            <pc:sldMk cId="1426899251" sldId="263"/>
            <ac:picMk id="2" creationId="{CD492E5F-A911-F7DD-524D-B12D46325A8C}"/>
          </ac:picMkLst>
        </pc:picChg>
      </pc:sldChg>
      <pc:sldChg chg="addSp modSp new mod setBg">
        <pc:chgData name="Miryan Rodríguez San José" userId="651c1d2d52264eb5" providerId="Windows Live" clId="Web-{7AE89275-0741-4430-9471-2F854B719E5F}" dt="2022-11-03T14:47:31.715" v="27"/>
        <pc:sldMkLst>
          <pc:docMk/>
          <pc:sldMk cId="2515051043" sldId="264"/>
        </pc:sldMkLst>
        <pc:spChg chg="add">
          <ac:chgData name="Miryan Rodríguez San José" userId="651c1d2d52264eb5" providerId="Windows Live" clId="Web-{7AE89275-0741-4430-9471-2F854B719E5F}" dt="2022-11-03T14:47:31.715" v="27"/>
          <ac:spMkLst>
            <pc:docMk/>
            <pc:sldMk cId="2515051043" sldId="264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AE89275-0741-4430-9471-2F854B719E5F}" dt="2022-11-03T14:47:31.715" v="27"/>
          <ac:picMkLst>
            <pc:docMk/>
            <pc:sldMk cId="2515051043" sldId="264"/>
            <ac:picMk id="2" creationId="{90610327-81B7-10B5-763F-CDD39C9C359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03/11/2022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4" descr="Imagen que contiene Forma&#10;&#10;Descripción generada automáticamente">
            <a:extLst>
              <a:ext uri="{FF2B5EF4-FFF2-40B4-BE49-F238E27FC236}">
                <a16:creationId xmlns:a16="http://schemas.microsoft.com/office/drawing/2014/main" id="{A472CD07-AD17-2B1A-9CD2-CD86D400F7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E8E4F9B3-1970-3B80-413E-DD48387521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27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1247F962-A488-1B19-20CA-439174C1DF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55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EEA2010E-E93F-F140-97D0-68BBBA597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49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7DEB6E2D-DAFA-BDCB-F059-06578363BC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9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C49A3535-675B-013A-CB63-CDFA95D8DD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17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Escala de tiempo&#10;&#10;Descripción generada automáticamente">
            <a:extLst>
              <a:ext uri="{FF2B5EF4-FFF2-40B4-BE49-F238E27FC236}">
                <a16:creationId xmlns:a16="http://schemas.microsoft.com/office/drawing/2014/main" id="{36E16FE5-79D9-9BA7-94B9-DD88AC5666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72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CD492E5F-A911-F7DD-524D-B12D46325A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99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90610327-81B7-10B5-763F-CDD39C9C35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51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20</cp:revision>
  <dcterms:created xsi:type="dcterms:W3CDTF">2022-11-03T14:26:44Z</dcterms:created>
  <dcterms:modified xsi:type="dcterms:W3CDTF">2022-11-03T14:47:32Z</dcterms:modified>
</cp:coreProperties>
</file>